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852995"/>
            <a:ext cx="8904849" cy="84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tropical fruit is refreshing and nutritious, with a sweet, creamy texture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a bold sweetness, ear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ning it the title, “King of Fruits.”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B0F4132-3935-49F6-8700-0DCCDE021236}"/>
              </a:ext>
            </a:extLst>
          </p:cNvPr>
          <p:cNvGrpSpPr/>
          <p:nvPr/>
        </p:nvGrpSpPr>
        <p:grpSpPr>
          <a:xfrm>
            <a:off x="-123478" y="99596"/>
            <a:ext cx="9333809" cy="4599498"/>
            <a:chOff x="-123478" y="99596"/>
            <a:chExt cx="9333809" cy="4599498"/>
          </a:xfrm>
        </p:grpSpPr>
        <p:pic>
          <p:nvPicPr>
            <p:cNvPr id="1027" name="Picture 3" descr="mango">
              <a:extLst>
                <a:ext uri="{FF2B5EF4-FFF2-40B4-BE49-F238E27FC236}">
                  <a16:creationId xmlns:a16="http://schemas.microsoft.com/office/drawing/2014/main" id="{AD369752-869C-481D-9EAF-0826D24625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4" t="3102" r="3644" b="4773"/>
            <a:stretch>
              <a:fillRect/>
            </a:stretch>
          </p:blipFill>
          <p:spPr bwMode="auto">
            <a:xfrm>
              <a:off x="567209" y="99596"/>
              <a:ext cx="8115064" cy="4599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476" y="1366211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35673" y="2035414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Mangos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23478" y="1466249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0890" y="4763002"/>
            <a:ext cx="224130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3 gm fiber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0.4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1274" y="4721452"/>
            <a:ext cx="431111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cup raw, cubed mango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99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1.4 gm protein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5F5E052-0097-4984-8E51-603788C20536}"/>
              </a:ext>
            </a:extLst>
          </p:cNvPr>
          <p:cNvGrpSpPr/>
          <p:nvPr/>
        </p:nvGrpSpPr>
        <p:grpSpPr>
          <a:xfrm>
            <a:off x="-123478" y="99596"/>
            <a:ext cx="9333809" cy="4599498"/>
            <a:chOff x="-123478" y="99596"/>
            <a:chExt cx="9333809" cy="4599498"/>
          </a:xfrm>
        </p:grpSpPr>
        <p:pic>
          <p:nvPicPr>
            <p:cNvPr id="26" name="Picture 3" descr="mango">
              <a:extLst>
                <a:ext uri="{FF2B5EF4-FFF2-40B4-BE49-F238E27FC236}">
                  <a16:creationId xmlns:a16="http://schemas.microsoft.com/office/drawing/2014/main" id="{A0083F25-E2C2-4E0B-86AB-EC5DB14D03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4" t="3102" r="3644" b="4773"/>
            <a:stretch>
              <a:fillRect/>
            </a:stretch>
          </p:blipFill>
          <p:spPr bwMode="auto">
            <a:xfrm>
              <a:off x="567209" y="99596"/>
              <a:ext cx="8115064" cy="4599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FBA3C47-843B-4C49-82EB-A434A87F2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366211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WordArt 5">
              <a:extLst>
                <a:ext uri="{FF2B5EF4-FFF2-40B4-BE49-F238E27FC236}">
                  <a16:creationId xmlns:a16="http://schemas.microsoft.com/office/drawing/2014/main" id="{1009760C-531A-4C8B-BFAC-2E9A409F4C8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35673" y="2035414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Mangos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DA9A4EA-0480-4E69-AE96-9151CDD6E4F3}"/>
                </a:ext>
              </a:extLst>
            </p:cNvPr>
            <p:cNvSpPr/>
            <p:nvPr/>
          </p:nvSpPr>
          <p:spPr>
            <a:xfrm>
              <a:off x="-123478" y="1466249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73313"/>
            <a:ext cx="8904849" cy="103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Mangos are an excellent source of antioxidants vitamin C, E and several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varieties of carotenoids (beta-carotene, lutein, quercetin, ellagic acid)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that boost immune function and protect against aging and disease.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EC62D5E-782C-49C8-9861-0DA9B13BA97F}"/>
              </a:ext>
            </a:extLst>
          </p:cNvPr>
          <p:cNvGrpSpPr/>
          <p:nvPr/>
        </p:nvGrpSpPr>
        <p:grpSpPr>
          <a:xfrm>
            <a:off x="-123478" y="99596"/>
            <a:ext cx="9333809" cy="4599498"/>
            <a:chOff x="-123478" y="99596"/>
            <a:chExt cx="9333809" cy="4599498"/>
          </a:xfrm>
        </p:grpSpPr>
        <p:pic>
          <p:nvPicPr>
            <p:cNvPr id="19" name="Picture 3" descr="mango">
              <a:extLst>
                <a:ext uri="{FF2B5EF4-FFF2-40B4-BE49-F238E27FC236}">
                  <a16:creationId xmlns:a16="http://schemas.microsoft.com/office/drawing/2014/main" id="{E70F19DA-7950-4511-88E0-6CA8783FED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4" t="3102" r="3644" b="4773"/>
            <a:stretch>
              <a:fillRect/>
            </a:stretch>
          </p:blipFill>
          <p:spPr bwMode="auto">
            <a:xfrm>
              <a:off x="567209" y="99596"/>
              <a:ext cx="8115064" cy="4599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0F4C864-E3C3-49E8-9DB6-49BD0543F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366211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C3F95CFD-E2A7-457F-964A-38AFCF90E7A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35673" y="2035414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Mangos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93783D-4A7C-4500-A883-F43F0B89F2F1}"/>
                </a:ext>
              </a:extLst>
            </p:cNvPr>
            <p:cNvSpPr/>
            <p:nvPr/>
          </p:nvSpPr>
          <p:spPr>
            <a:xfrm>
              <a:off x="-123478" y="1466249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895938"/>
            <a:ext cx="8904849" cy="96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Contains B vitamins for metabolism;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B6, potassium and magnesium lower homocysteine and blood pressure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for heart health.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C76E94-345F-4AE3-8348-567A10EB84FA}"/>
              </a:ext>
            </a:extLst>
          </p:cNvPr>
          <p:cNvGrpSpPr/>
          <p:nvPr/>
        </p:nvGrpSpPr>
        <p:grpSpPr>
          <a:xfrm>
            <a:off x="-123478" y="99596"/>
            <a:ext cx="9333809" cy="4599498"/>
            <a:chOff x="-123478" y="99596"/>
            <a:chExt cx="9333809" cy="4599498"/>
          </a:xfrm>
        </p:grpSpPr>
        <p:pic>
          <p:nvPicPr>
            <p:cNvPr id="19" name="Picture 3" descr="mango">
              <a:extLst>
                <a:ext uri="{FF2B5EF4-FFF2-40B4-BE49-F238E27FC236}">
                  <a16:creationId xmlns:a16="http://schemas.microsoft.com/office/drawing/2014/main" id="{FBAA4BAF-1CAB-447D-A976-E3AE851A91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4" t="3102" r="3644" b="4773"/>
            <a:stretch>
              <a:fillRect/>
            </a:stretch>
          </p:blipFill>
          <p:spPr bwMode="auto">
            <a:xfrm>
              <a:off x="567209" y="99596"/>
              <a:ext cx="8115064" cy="4599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874D510-E90D-46AF-A315-3CE135CCE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366211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7005A506-69AD-4136-9236-83F4ED88697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35673" y="2035414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Mangos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9E7557B-B3E7-4122-AE16-C6235F141499}"/>
                </a:ext>
              </a:extLst>
            </p:cNvPr>
            <p:cNvSpPr/>
            <p:nvPr/>
          </p:nvSpPr>
          <p:spPr>
            <a:xfrm>
              <a:off x="-123478" y="1466249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48213"/>
            <a:ext cx="8904849" cy="88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Rich in prebiotic and soluble fiber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which helps control blood sugars and lower cholesterol.</a:t>
            </a: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B67380D-837E-4E0D-B035-DDE7D9820DB0}"/>
              </a:ext>
            </a:extLst>
          </p:cNvPr>
          <p:cNvGrpSpPr/>
          <p:nvPr/>
        </p:nvGrpSpPr>
        <p:grpSpPr>
          <a:xfrm>
            <a:off x="-123478" y="99596"/>
            <a:ext cx="9333809" cy="4599498"/>
            <a:chOff x="-123478" y="99596"/>
            <a:chExt cx="9333809" cy="4599498"/>
          </a:xfrm>
        </p:grpSpPr>
        <p:pic>
          <p:nvPicPr>
            <p:cNvPr id="19" name="Picture 3" descr="mango">
              <a:extLst>
                <a:ext uri="{FF2B5EF4-FFF2-40B4-BE49-F238E27FC236}">
                  <a16:creationId xmlns:a16="http://schemas.microsoft.com/office/drawing/2014/main" id="{9DD97939-DD3A-466A-8DF6-0501F451B6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4" t="3102" r="3644" b="4773"/>
            <a:stretch>
              <a:fillRect/>
            </a:stretch>
          </p:blipFill>
          <p:spPr bwMode="auto">
            <a:xfrm>
              <a:off x="567209" y="99596"/>
              <a:ext cx="8115064" cy="4599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322D280-4F98-40D4-8BA3-E74994B1D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366211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5C0B1A69-375E-4DC7-925A-4E1081FDE2B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35673" y="2035414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Mangos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9C4BFAF-D7F5-407E-9097-806C62691F5C}"/>
                </a:ext>
              </a:extLst>
            </p:cNvPr>
            <p:cNvSpPr/>
            <p:nvPr/>
          </p:nvSpPr>
          <p:spPr>
            <a:xfrm>
              <a:off x="-123478" y="1466249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46266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 peel is edible and contains carotenoids, fiber, vitamin E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small amounts of omega-3 fatty acids.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252F54-DF64-4028-B84E-C3FE661C2929}"/>
              </a:ext>
            </a:extLst>
          </p:cNvPr>
          <p:cNvGrpSpPr/>
          <p:nvPr/>
        </p:nvGrpSpPr>
        <p:grpSpPr>
          <a:xfrm>
            <a:off x="-123478" y="99596"/>
            <a:ext cx="9333809" cy="4599498"/>
            <a:chOff x="-123478" y="99596"/>
            <a:chExt cx="9333809" cy="4599498"/>
          </a:xfrm>
        </p:grpSpPr>
        <p:pic>
          <p:nvPicPr>
            <p:cNvPr id="19" name="Picture 3" descr="mango">
              <a:extLst>
                <a:ext uri="{FF2B5EF4-FFF2-40B4-BE49-F238E27FC236}">
                  <a16:creationId xmlns:a16="http://schemas.microsoft.com/office/drawing/2014/main" id="{5FB34DF7-E956-44C6-9E76-A3BBB12B5B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4" t="3102" r="3644" b="4773"/>
            <a:stretch>
              <a:fillRect/>
            </a:stretch>
          </p:blipFill>
          <p:spPr bwMode="auto">
            <a:xfrm>
              <a:off x="567209" y="99596"/>
              <a:ext cx="8115064" cy="4599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BEDE00C-07FE-4F88-82DA-31A81C212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366211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00D24A7B-884D-491B-8D0E-18E0F7ED9CB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35673" y="2035414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Mangos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0EB228D-C4AC-47CF-855C-8C89E57A571D}"/>
                </a:ext>
              </a:extLst>
            </p:cNvPr>
            <p:cNvSpPr/>
            <p:nvPr/>
          </p:nvSpPr>
          <p:spPr>
            <a:xfrm>
              <a:off x="-123478" y="1466249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947129"/>
            <a:ext cx="8904849" cy="66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Enjoy sliced, pureed or dried for a sweet healthy treat.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Toss on salads, in smoothies, or dehydrate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into fruit leather.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7BD3491-E610-432C-A225-12B68AECCC9B}"/>
              </a:ext>
            </a:extLst>
          </p:cNvPr>
          <p:cNvGrpSpPr/>
          <p:nvPr/>
        </p:nvGrpSpPr>
        <p:grpSpPr>
          <a:xfrm>
            <a:off x="-123478" y="99596"/>
            <a:ext cx="9333809" cy="4599498"/>
            <a:chOff x="-123478" y="99596"/>
            <a:chExt cx="9333809" cy="4599498"/>
          </a:xfrm>
        </p:grpSpPr>
        <p:pic>
          <p:nvPicPr>
            <p:cNvPr id="19" name="Picture 3" descr="mango">
              <a:extLst>
                <a:ext uri="{FF2B5EF4-FFF2-40B4-BE49-F238E27FC236}">
                  <a16:creationId xmlns:a16="http://schemas.microsoft.com/office/drawing/2014/main" id="{4F67519A-801D-44B9-8128-702F53FE62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4" t="3102" r="3644" b="4773"/>
            <a:stretch>
              <a:fillRect/>
            </a:stretch>
          </p:blipFill>
          <p:spPr bwMode="auto">
            <a:xfrm>
              <a:off x="567209" y="99596"/>
              <a:ext cx="8115064" cy="4599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4D0620F-7798-4FF7-86A3-A86E7FD65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366211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51F40520-CA95-449B-924A-A9BE9D4CD78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35673" y="2035414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Mangos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43631E3-DF0A-40DB-89E7-45B6DA4FCF3A}"/>
                </a:ext>
              </a:extLst>
            </p:cNvPr>
            <p:cNvSpPr/>
            <p:nvPr/>
          </p:nvSpPr>
          <p:spPr>
            <a:xfrm>
              <a:off x="-123478" y="1466249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8610</TotalTime>
  <Words>304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57</cp:revision>
  <dcterms:created xsi:type="dcterms:W3CDTF">2019-07-30T22:09:55Z</dcterms:created>
  <dcterms:modified xsi:type="dcterms:W3CDTF">2020-06-26T18:52:08Z</dcterms:modified>
</cp:coreProperties>
</file>