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816899"/>
            <a:ext cx="8904849" cy="84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known as “Rocket,” this leafy vegetable is tender and tangy.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is a member of the cruciferous family (broccoli, cabbage, kale)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known for its high nutrient content.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F5FA9C1-A684-45A5-B104-8BC700C90068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026" name="Picture 2" descr="arugula-rocket-roquette-plantbase">
              <a:extLst>
                <a:ext uri="{FF2B5EF4-FFF2-40B4-BE49-F238E27FC236}">
                  <a16:creationId xmlns:a16="http://schemas.microsoft.com/office/drawing/2014/main" id="{4CC37410-0047-4235-8575-8E7CBF6D14C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63002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0.4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0.2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1274" y="4721452"/>
            <a:ext cx="431111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cup raw arugula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5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0.6 gm protein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F7FD79-8021-4C2A-8E61-28A4A8E1580B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6" name="Picture 2" descr="arugula-rocket-roquette-plantbase">
              <a:extLst>
                <a:ext uri="{FF2B5EF4-FFF2-40B4-BE49-F238E27FC236}">
                  <a16:creationId xmlns:a16="http://schemas.microsoft.com/office/drawing/2014/main" id="{E15943BB-3F49-441D-A96D-4791A8A8E85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B6A180E-9F44-4614-BB74-D14602678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WordArt 5">
              <a:extLst>
                <a:ext uri="{FF2B5EF4-FFF2-40B4-BE49-F238E27FC236}">
                  <a16:creationId xmlns:a16="http://schemas.microsoft.com/office/drawing/2014/main" id="{4A42CAE4-1C72-4FF4-BE31-1BBCBFFBBE1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6489DD6-181A-40BA-A2FB-BA3222656DEF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7193" y="4843358"/>
            <a:ext cx="8904849" cy="103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Arugula contains antioxidants beta-carotene, vitamin C and vitamin K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fight inflammation and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674BB4-7468-4BDC-AE2F-2918F403420E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3" name="Picture 2" descr="arugula-rocket-roquette-plantbase">
              <a:extLst>
                <a:ext uri="{FF2B5EF4-FFF2-40B4-BE49-F238E27FC236}">
                  <a16:creationId xmlns:a16="http://schemas.microsoft.com/office/drawing/2014/main" id="{9E678783-4E76-4D97-8AFF-BF4BCFDF3A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DCD5E2-7B45-4A50-AFB3-299A0AF6D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EFB0E4EC-6669-4FBB-85C4-B045E721FA9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4C8BE8E-E4F9-4474-8E81-3FA757B593F2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895938"/>
            <a:ext cx="8904849" cy="69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Good source of calcium and vitamin K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work together to build bone, reducing risk of bone fracture.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C9C1D2A-CB43-4D96-AE34-3B17F8E1227F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3" name="Picture 2" descr="arugula-rocket-roquette-plantbase">
              <a:extLst>
                <a:ext uri="{FF2B5EF4-FFF2-40B4-BE49-F238E27FC236}">
                  <a16:creationId xmlns:a16="http://schemas.microsoft.com/office/drawing/2014/main" id="{7E7A065A-ABFB-4D4F-87B0-9ACFEDFA5A4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FE62A11-BE6C-4B0A-95C6-1A4AD023B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65D27436-5D2C-40E8-8698-1F6255C4A4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B1460FE-6B76-4F64-BDA8-B7081805E67F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2295" y="4633952"/>
            <a:ext cx="8904849" cy="1142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Like all members of the cruciferous family,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arugula contains Sulphur substances like sulforaphane,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found to slow progression of cancer cell growth.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495D7C-08D1-4224-9276-73844C843877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3" name="Picture 2" descr="arugula-rocket-roquette-plantbase">
              <a:extLst>
                <a:ext uri="{FF2B5EF4-FFF2-40B4-BE49-F238E27FC236}">
                  <a16:creationId xmlns:a16="http://schemas.microsoft.com/office/drawing/2014/main" id="{6E932323-FD72-4C71-BD35-12D95C98ED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73E7B05-DF02-412A-9345-83233B731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1DE44218-102F-446D-A732-5D20F8D507D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4750D7E-60D8-4983-BE64-0B809C1055E4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626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High potassium helps to control blood pressure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magnesium is important for maintaining heart rhythm.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184C6C-9E74-4CF5-AC5F-09F232E5F26D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3" name="Picture 2" descr="arugula-rocket-roquette-plantbase">
              <a:extLst>
                <a:ext uri="{FF2B5EF4-FFF2-40B4-BE49-F238E27FC236}">
                  <a16:creationId xmlns:a16="http://schemas.microsoft.com/office/drawing/2014/main" id="{1707CBF3-7B63-43F3-BF39-EA4C6A6827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25FF74-F20A-4E5A-A57B-6374A9D7D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DE0E2A78-D9FB-46F6-AA59-E71E18F4ECB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949B9D-E927-48A3-A723-C958AEA3F65E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47129"/>
            <a:ext cx="8904849" cy="66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Add to salads, sandwiches, dips, pesto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stir into soups, side dishes or pasta.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C2AF0F0-92AE-40AA-9B50-95F83716AB6C}"/>
              </a:ext>
            </a:extLst>
          </p:cNvPr>
          <p:cNvGrpSpPr/>
          <p:nvPr/>
        </p:nvGrpSpPr>
        <p:grpSpPr>
          <a:xfrm>
            <a:off x="-142184" y="9525"/>
            <a:ext cx="9333809" cy="4476749"/>
            <a:chOff x="-142184" y="9525"/>
            <a:chExt cx="9333809" cy="4476749"/>
          </a:xfrm>
        </p:grpSpPr>
        <p:pic>
          <p:nvPicPr>
            <p:cNvPr id="13" name="Picture 2" descr="arugula-rocket-roquette-plantbase">
              <a:extLst>
                <a:ext uri="{FF2B5EF4-FFF2-40B4-BE49-F238E27FC236}">
                  <a16:creationId xmlns:a16="http://schemas.microsoft.com/office/drawing/2014/main" id="{3C85D0D2-EA4F-4106-B57C-9705B40481B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2" b="7434"/>
            <a:stretch/>
          </p:blipFill>
          <p:spPr bwMode="auto">
            <a:xfrm>
              <a:off x="-4763" y="9525"/>
              <a:ext cx="9148763" cy="4476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6036E8-4879-4B9A-82ED-03A3E6165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1480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1C1201E4-F167-4F78-9C86-2B45C3033A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16967" y="2084005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Arugula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EA97A1-5A4B-4FB6-AC01-F42E47088F6C}"/>
                </a:ext>
              </a:extLst>
            </p:cNvPr>
            <p:cNvSpPr/>
            <p:nvPr/>
          </p:nvSpPr>
          <p:spPr>
            <a:xfrm>
              <a:off x="-142184" y="151484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8633</TotalTime>
  <Words>287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60</cp:revision>
  <dcterms:created xsi:type="dcterms:W3CDTF">2019-07-30T22:09:55Z</dcterms:created>
  <dcterms:modified xsi:type="dcterms:W3CDTF">2020-07-21T23:30:21Z</dcterms:modified>
</cp:coreProperties>
</file>