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989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Flax seeds, also called flaxseeds or linseeds, are best consumed ground,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releases the nutrition within.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They are a good source of protein, lignans, omega-3 fats and fiber.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EBBED30-F04D-4A30-A429-96CE11D265A7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90EACC15-7D29-4745-AB79-1DD08A50C7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1273" y="4721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Tbsp (per day) ground flaxseed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70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33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2956" y="50347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448859" y="50297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4.5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0605491-80A2-4FF2-A615-F48EA5374F55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8920787C-AA4D-4C72-A7FA-B9911DD6E7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00B6D75-7BD7-48AA-A603-63FC68A4D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WordArt 5">
              <a:extLst>
                <a:ext uri="{FF2B5EF4-FFF2-40B4-BE49-F238E27FC236}">
                  <a16:creationId xmlns:a16="http://schemas.microsoft.com/office/drawing/2014/main" id="{8E733464-52DB-4BBB-84A7-B5E7AB0EEA9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4F2CB6D-F521-405F-84F9-0A305AC2DEBD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5284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Ground flaxseeds is a good source of soluble fiber that helps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lower cholesterol, maintain steady blood sugars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promote feelings of fullness for weight management.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926C8C4-3291-4042-B1F7-87309749AB75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20A170CD-8E95-4722-B775-FDADEF9C7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18B5E8-3A23-43CE-9CD5-19986EB5B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E83CA370-2B3D-451E-B190-6326B4B84BB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F4A01E-3B76-490D-A191-37CA83529B79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52014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Flaxseeds contain compounds our body converts to lignans,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plant estrogens shown to reduce risk of cancer,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oste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oporosis and heart disease.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DBA6E31-56E2-4673-878C-F38B45E44338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D006B9E1-7A7D-42AD-90E4-ABE374DB69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6DFACE-E561-4E58-9A63-E63003CE2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B53A06E7-7810-48BA-B7CB-785B84339A2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4C43122-D4DA-4DE9-9249-F333D0BFFCC0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4379" y="4735012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Flaxseeds are rich in the essential omega-3 fatty acid, alpha linoleic acid (ALA)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200" b="1" baseline="0" dirty="0">
                <a:solidFill>
                  <a:srgbClr val="000000"/>
                </a:solidFill>
                <a:latin typeface="Calibri" panose="020F0502020204030204" pitchFamily="34" charset="0"/>
              </a:rPr>
              <a:t>ith anti-inflammatory properties associated with lowering risk of heart disease, stroke, autoimmune disease and depression.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2091600-FAC5-4D4E-9501-588077A66728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88A768DF-C6E2-453B-9679-987CD9BC76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B2FD0A0-C80A-4BEF-A631-7F1F0BBE1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1DEB0DE1-C584-4FA5-ABEF-980C46D99C7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26F4FFE-318E-44AD-AAD6-8751959150BE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5440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Flaxseeds also contain B vitamins, manganese, magnesium,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phosphorus,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calcium, iron and potassium.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5167DDC-38C0-43F5-801E-6A17C74E0272}"/>
              </a:ext>
            </a:extLst>
          </p:cNvPr>
          <p:cNvGrpSpPr/>
          <p:nvPr/>
        </p:nvGrpSpPr>
        <p:grpSpPr>
          <a:xfrm>
            <a:off x="-142184" y="1588"/>
            <a:ext cx="9333809" cy="4612579"/>
            <a:chOff x="-142184" y="1588"/>
            <a:chExt cx="9333809" cy="4612579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DBDF5F1B-146E-40D1-B16C-5EC9BB3F42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36DE559-B1A3-4E6B-A363-0A5510BB2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E4C1082E-6FAF-47F0-B759-A7A00A86BF2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8625873-3E74-431E-9A6F-3CB45F35C113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23361"/>
            <a:ext cx="8904849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With a nutty flavor, ground flaxseed is delicious sprinkled in oatmeal,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 salads or in baked goods.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1 Tbsp flax meal + 3 Tbsp water = 1 egg replacement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3742897-BC61-47E2-8CB6-95CFEAD01EB9}"/>
              </a:ext>
            </a:extLst>
          </p:cNvPr>
          <p:cNvGrpSpPr/>
          <p:nvPr/>
        </p:nvGrpSpPr>
        <p:grpSpPr>
          <a:xfrm>
            <a:off x="-176463" y="1588"/>
            <a:ext cx="9384130" cy="4612579"/>
            <a:chOff x="-142184" y="1588"/>
            <a:chExt cx="9333809" cy="4612579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B3EA817F-70FC-4028-8BC1-AA125D5DA6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88"/>
              <a:ext cx="9123363" cy="461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968D3D2-E3E7-4AE6-ACC0-813663149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07EB0D84-24C6-4BBA-BEF2-BBFD3A44F34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11927" y="2044689"/>
              <a:ext cx="5303261" cy="790564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Flax Seeds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2C6A5A5-25CE-43CA-82B9-9BB57FC7B1DA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8721</TotalTime>
  <Words>340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Stephanie Polizzi</cp:lastModifiedBy>
  <cp:revision>81</cp:revision>
  <dcterms:created xsi:type="dcterms:W3CDTF">2019-07-30T22:09:55Z</dcterms:created>
  <dcterms:modified xsi:type="dcterms:W3CDTF">2021-02-25T19:51:29Z</dcterms:modified>
</cp:coreProperties>
</file>