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7989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Rich in protein, split peas are a high-fiber, low-Calorie alternative to meat. Simple substitutions can help prevent heart disease, diabetes,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osteoporosis, inflammation and some forms of cancer.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6A89EB-A8C7-4030-BB51-499B9DDF3AC0}"/>
              </a:ext>
            </a:extLst>
          </p:cNvPr>
          <p:cNvGrpSpPr/>
          <p:nvPr/>
        </p:nvGrpSpPr>
        <p:grpSpPr>
          <a:xfrm>
            <a:off x="-162467" y="6"/>
            <a:ext cx="9333809" cy="4616058"/>
            <a:chOff x="-162467" y="6"/>
            <a:chExt cx="9333809" cy="4616058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B84009DC-728F-4A52-9D46-EA423F50C93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99" b="12497"/>
            <a:stretch/>
          </p:blipFill>
          <p:spPr bwMode="auto">
            <a:xfrm>
              <a:off x="-16230" y="6"/>
              <a:ext cx="9160230" cy="4616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36513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891644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Split Peas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62467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1273" y="4721452"/>
            <a:ext cx="608287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½ cup of cooked split peas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116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8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92956" y="50347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8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448859" y="50297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471B7E-1EF5-42C9-83DA-83D835AA78CF}"/>
              </a:ext>
            </a:extLst>
          </p:cNvPr>
          <p:cNvGrpSpPr/>
          <p:nvPr/>
        </p:nvGrpSpPr>
        <p:grpSpPr>
          <a:xfrm>
            <a:off x="-162467" y="6"/>
            <a:ext cx="9333809" cy="4616058"/>
            <a:chOff x="-162467" y="6"/>
            <a:chExt cx="9333809" cy="4616058"/>
          </a:xfrm>
        </p:grpSpPr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4F2CF7A4-08E8-4233-9521-9FA8CF3A454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99" b="12497"/>
            <a:stretch/>
          </p:blipFill>
          <p:spPr bwMode="auto">
            <a:xfrm>
              <a:off x="-16230" y="6"/>
              <a:ext cx="9160230" cy="4616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79A7CF-7B91-4BAD-9D4E-58D963F4A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513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WordArt 5">
              <a:extLst>
                <a:ext uri="{FF2B5EF4-FFF2-40B4-BE49-F238E27FC236}">
                  <a16:creationId xmlns:a16="http://schemas.microsoft.com/office/drawing/2014/main" id="{A9AC98CC-AB4D-4510-AE64-1B2DB963D75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Split Peas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4E1D3C0-7CF6-4B6A-883C-B401C2C11B89}"/>
                </a:ext>
              </a:extLst>
            </p:cNvPr>
            <p:cNvSpPr/>
            <p:nvPr/>
          </p:nvSpPr>
          <p:spPr>
            <a:xfrm>
              <a:off x="-162467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3379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 source of molybdenum, a trace element involved in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digesting proteins, making DNA and metabolizing chemical toxins,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especially sulfite preservatives.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984238E7-F3C6-4E31-B0E4-923617A8F0D3}"/>
              </a:ext>
            </a:extLst>
          </p:cNvPr>
          <p:cNvGrpSpPr/>
          <p:nvPr/>
        </p:nvGrpSpPr>
        <p:grpSpPr>
          <a:xfrm>
            <a:off x="-162467" y="6"/>
            <a:ext cx="9333809" cy="4616058"/>
            <a:chOff x="-162467" y="6"/>
            <a:chExt cx="9333809" cy="4616058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39137F6A-2450-4EA2-BD7D-201DE84DA88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99" b="12497"/>
            <a:stretch/>
          </p:blipFill>
          <p:spPr bwMode="auto">
            <a:xfrm>
              <a:off x="-16230" y="6"/>
              <a:ext cx="9160230" cy="4616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E6B18F7-271A-44C0-99C5-1D7485F9A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513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4941C7FF-19F6-4510-8AB4-D31C04BD3DE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Split Peas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C636EDA-4345-4507-A0C9-80313B57427E}"/>
                </a:ext>
              </a:extLst>
            </p:cNvPr>
            <p:cNvSpPr/>
            <p:nvPr/>
          </p:nvSpPr>
          <p:spPr>
            <a:xfrm>
              <a:off x="-162467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23439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Split peas are a very good source of fiber that helps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lower cholesterol, maintain steady blood sugars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prevent constipation and hemorrhoids.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65AB8583-259D-44A3-88B2-6F56DE9C9D47}"/>
              </a:ext>
            </a:extLst>
          </p:cNvPr>
          <p:cNvGrpSpPr/>
          <p:nvPr/>
        </p:nvGrpSpPr>
        <p:grpSpPr>
          <a:xfrm>
            <a:off x="-162467" y="6"/>
            <a:ext cx="9333809" cy="4616058"/>
            <a:chOff x="-162467" y="6"/>
            <a:chExt cx="9333809" cy="4616058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B2BA84A7-3BDC-4B62-800A-D37D7CD6FE5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99" b="12497"/>
            <a:stretch/>
          </p:blipFill>
          <p:spPr bwMode="auto">
            <a:xfrm>
              <a:off x="-16230" y="6"/>
              <a:ext cx="9160230" cy="4616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6200DD4-0E61-403C-B4B1-306DE63F3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513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735DA8BF-6004-45B8-82F2-5338E52F282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Split Peas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79CCEC0-DBB4-49CA-B734-D1F8F920A966}"/>
                </a:ext>
              </a:extLst>
            </p:cNvPr>
            <p:cNvSpPr/>
            <p:nvPr/>
          </p:nvSpPr>
          <p:spPr>
            <a:xfrm>
              <a:off x="-162467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4379" y="4830262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Split peas are rich in B vitamins thiamin, pantothenic acid and folate.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They contain essential minerals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copper, manganese and phosphorus.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9242012D-4ECD-4CB6-8920-DE3DA6B76272}"/>
              </a:ext>
            </a:extLst>
          </p:cNvPr>
          <p:cNvGrpSpPr/>
          <p:nvPr/>
        </p:nvGrpSpPr>
        <p:grpSpPr>
          <a:xfrm>
            <a:off x="-162467" y="6"/>
            <a:ext cx="9333809" cy="4616058"/>
            <a:chOff x="-162467" y="6"/>
            <a:chExt cx="9333809" cy="4616058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D33877FD-F174-444B-9827-6C6164D3A2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99" b="12497"/>
            <a:stretch/>
          </p:blipFill>
          <p:spPr bwMode="auto">
            <a:xfrm>
              <a:off x="-16230" y="6"/>
              <a:ext cx="9160230" cy="4616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DA50CB3-5B50-4941-BE5C-95A0507EA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513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6268711E-9501-40DB-8BAE-EB1F9D64004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Split Peas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9279A9C-13A1-4A11-8094-A8B9FC8BA8A5}"/>
                </a:ext>
              </a:extLst>
            </p:cNvPr>
            <p:cNvSpPr/>
            <p:nvPr/>
          </p:nvSpPr>
          <p:spPr>
            <a:xfrm>
              <a:off x="-162467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45440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Split peas are a source of isoflavones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that protect against breast and prostate cancer.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9AEFC36-7903-46B7-8712-10D44959D8EE}"/>
              </a:ext>
            </a:extLst>
          </p:cNvPr>
          <p:cNvGrpSpPr/>
          <p:nvPr/>
        </p:nvGrpSpPr>
        <p:grpSpPr>
          <a:xfrm>
            <a:off x="-142184" y="1511622"/>
            <a:ext cx="9333809" cy="1355870"/>
            <a:chOff x="-142184" y="1526270"/>
            <a:chExt cx="9333809" cy="1368995"/>
          </a:xfrm>
        </p:grpSpPr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4CD64C1C-1AD3-4055-A559-3BB0F76FADF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8790" y="2095435"/>
              <a:ext cx="5394960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4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Lentils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62F612-532E-43CA-B1EA-E63854483335}"/>
                </a:ext>
              </a:extLst>
            </p:cNvPr>
            <p:cNvSpPr/>
            <p:nvPr/>
          </p:nvSpPr>
          <p:spPr>
            <a:xfrm>
              <a:off x="-142184" y="152627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31AEDE-6A36-47E2-A542-5BF85347EF6B}"/>
              </a:ext>
            </a:extLst>
          </p:cNvPr>
          <p:cNvGrpSpPr/>
          <p:nvPr/>
        </p:nvGrpSpPr>
        <p:grpSpPr>
          <a:xfrm>
            <a:off x="-162467" y="6"/>
            <a:ext cx="9333809" cy="4616058"/>
            <a:chOff x="-162467" y="6"/>
            <a:chExt cx="9333809" cy="4616058"/>
          </a:xfrm>
        </p:grpSpPr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C22C4C34-AA7A-4A89-AF0B-8C580D4263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99" b="12497"/>
            <a:stretch/>
          </p:blipFill>
          <p:spPr bwMode="auto">
            <a:xfrm>
              <a:off x="-16230" y="6"/>
              <a:ext cx="9160230" cy="4616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4ABA01C-09E7-411A-9D29-5D7C9DEC8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513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WordArt 5">
              <a:extLst>
                <a:ext uri="{FF2B5EF4-FFF2-40B4-BE49-F238E27FC236}">
                  <a16:creationId xmlns:a16="http://schemas.microsoft.com/office/drawing/2014/main" id="{340CB6F5-77D5-4B3F-8FA6-FB94678B172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Split Peas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971DC1C-848F-4500-8BE0-B1CC1B4A1A04}"/>
                </a:ext>
              </a:extLst>
            </p:cNvPr>
            <p:cNvSpPr/>
            <p:nvPr/>
          </p:nvSpPr>
          <p:spPr>
            <a:xfrm>
              <a:off x="-162467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23361"/>
            <a:ext cx="8904849" cy="92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Use split peas in soups and stews, or as a side dish.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Puree for use in sauces for casseroles or with herbs as a vegetable or cracker dip.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Try making crunchy split peas as an afterschool snack or dessert topping.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DCB864C-7F1E-4EF4-9831-615E08570466}"/>
              </a:ext>
            </a:extLst>
          </p:cNvPr>
          <p:cNvGrpSpPr/>
          <p:nvPr/>
        </p:nvGrpSpPr>
        <p:grpSpPr>
          <a:xfrm>
            <a:off x="-162467" y="6"/>
            <a:ext cx="9333809" cy="4616058"/>
            <a:chOff x="-162467" y="6"/>
            <a:chExt cx="9333809" cy="4616058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975129CC-1E25-45D7-A931-FD177B1727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99" b="12497"/>
            <a:stretch/>
          </p:blipFill>
          <p:spPr bwMode="auto">
            <a:xfrm>
              <a:off x="-16230" y="6"/>
              <a:ext cx="9160230" cy="4616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9294D2C-DE4A-47C6-933B-11C34C8B0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513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AE49C3C2-E080-488F-B5ED-6C242787FF7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Split Peas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9BA3DED-147F-4906-AC77-56ABDBBC4529}"/>
                </a:ext>
              </a:extLst>
            </p:cNvPr>
            <p:cNvSpPr/>
            <p:nvPr/>
          </p:nvSpPr>
          <p:spPr>
            <a:xfrm>
              <a:off x="-162467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8730</TotalTime>
  <Words>333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Stephanie Polizzi</cp:lastModifiedBy>
  <cp:revision>85</cp:revision>
  <dcterms:created xsi:type="dcterms:W3CDTF">2019-07-30T22:09:55Z</dcterms:created>
  <dcterms:modified xsi:type="dcterms:W3CDTF">2021-03-23T23:39:11Z</dcterms:modified>
</cp:coreProperties>
</file>