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56" r:id="rId4"/>
    <p:sldId id="278" r:id="rId5"/>
    <p:sldId id="281" r:id="rId6"/>
    <p:sldId id="279" r:id="rId7"/>
    <p:sldId id="282" r:id="rId8"/>
    <p:sldId id="283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832" y="4798938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Teff is the world’s smallest grain with big nutrition.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 in protein, iron and fiber, this grain is gluten-free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and has a rich, nutty flavor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D97789-B635-44A0-BDEB-E29946F81C63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D5F39ED-0094-4532-8ACD-D4985BB4DE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1273" y="4721452"/>
            <a:ext cx="60828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cup cooked teff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255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10 gm protein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1405855" y="2035417"/>
            <a:ext cx="6032905" cy="79983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0541" algn="ctr">
                <a:solidFill>
                  <a:srgbClr val="5A5A5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68"/>
              </a:avLst>
            </a:prstTxWarp>
          </a:bodyPr>
          <a:lstStyle/>
          <a:p>
            <a:pPr algn="ctr" rtl="0">
              <a:buNone/>
            </a:pPr>
            <a:r>
              <a:rPr lang="en-US" sz="2700" b="1" kern="10" dirty="0">
                <a:ln w="12700"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Millet</a:t>
            </a:r>
            <a:endParaRPr lang="en-US" sz="2700" b="1" kern="1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53296" y="1466252"/>
            <a:ext cx="93338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4000" b="1" kern="1400" dirty="0">
                <a:solidFill>
                  <a:schemeClr val="bg1"/>
                </a:solidFill>
                <a:latin typeface="Calibri" panose="020F0502020204030204" pitchFamily="34" charset="0"/>
              </a:rPr>
              <a:t>Benefits of consuming</a:t>
            </a:r>
            <a:endParaRPr lang="en-US" sz="40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56" y="5034736"/>
            <a:ext cx="224130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8 gm fiber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E2872D-2059-42FB-B2AE-FDC6E1F0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0C86BE9-C19F-4AEA-87DE-DB81F255359F}"/>
              </a:ext>
            </a:extLst>
          </p:cNvPr>
          <p:cNvSpPr/>
          <p:nvPr/>
        </p:nvSpPr>
        <p:spPr>
          <a:xfrm>
            <a:off x="5448859" y="5029711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2 gm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971BC0-38A4-4B25-81ED-7F4F1B46CE22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2E043FE-40D7-44F4-A1C2-34485FD0D9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9E7309-17E1-4A03-917B-0FC6B464F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WordArt 5">
              <a:extLst>
                <a:ext uri="{FF2B5EF4-FFF2-40B4-BE49-F238E27FC236}">
                  <a16:creationId xmlns:a16="http://schemas.microsoft.com/office/drawing/2014/main" id="{98110F7E-30AD-41B0-9607-C2BE8C81F8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8084E0-D7F6-4333-9934-ACC4903D20D9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-6784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978983"/>
            <a:ext cx="8904849" cy="8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cup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of cooked teff provides 29% of the daily iron requirement.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is rich in B vitamins, thiamine, folate and B6.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719273-6314-44B6-B77C-48B78A1A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3B17CF4-6EF3-41E7-A35E-B632F8477EBD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851B535-67DF-43D0-A369-B6D62AE813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A4B41F-4A1C-4690-B90E-4C215327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9E862068-871E-498F-9BC1-4FB0192FF50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C7C67C-ED03-49B3-AC58-EB06699009B5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2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96028"/>
            <a:ext cx="8904849" cy="9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Teff provides magnesium and potassium for heart health,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manganese for blood sugar control and 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zinc and vitamin C for healing.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98074A-D96C-4565-B009-66A97F6F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996ACB-82EA-497F-B435-1A68062AF8C8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E00909B-DD8E-4962-80B1-3A7DC1CD7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0164C2-BF99-4042-9908-94D35C330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28500A33-B101-41E9-8148-4C07395A99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18682F-8EAA-4B95-A209-75452E87C49B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1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4379" y="4988314"/>
            <a:ext cx="8904849" cy="7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Teff contains calcium for strong bones and healthy teeth.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C6EAC9-1F9B-4DF7-A3FB-39115F75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5C880DC-414E-40CF-A782-7B26DBE9ABEE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894EC71-4B1E-464A-AFB6-5A30D0C82C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A27A-2413-4F20-9B72-81674D3A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D00F2195-3D51-4F95-A479-6592C31FBA6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E9DDB5-8ADF-4570-974A-9E38F9CC3456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66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2295" y="5083102"/>
            <a:ext cx="8904849" cy="6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Teff cooks quickly and makes a nutritious breakfast porridge or side dish.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356FD-4E43-4717-9142-B926C50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AEFC36-7903-46B7-8712-10D44959D8EE}"/>
              </a:ext>
            </a:extLst>
          </p:cNvPr>
          <p:cNvGrpSpPr/>
          <p:nvPr/>
        </p:nvGrpSpPr>
        <p:grpSpPr>
          <a:xfrm>
            <a:off x="-142184" y="1511622"/>
            <a:ext cx="9333809" cy="1355870"/>
            <a:chOff x="-142184" y="1526270"/>
            <a:chExt cx="9333809" cy="1368995"/>
          </a:xfrm>
        </p:grpSpPr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4CD64C1C-1AD3-4055-A559-3BB0F76FAD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48790" y="2095435"/>
              <a:ext cx="5394960" cy="799830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745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Lentils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62F612-532E-43CA-B1EA-E63854483335}"/>
                </a:ext>
              </a:extLst>
            </p:cNvPr>
            <p:cNvSpPr/>
            <p:nvPr/>
          </p:nvSpPr>
          <p:spPr>
            <a:xfrm>
              <a:off x="-142184" y="152627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828F45-803E-4CB6-9224-6B241CFEFC98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7E303E9-314F-4701-8171-251B853AE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14170E-9526-4BCC-8D8F-6899E3CEE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0F460BDB-7688-4BA4-96BF-4517F874B06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516A94-9CF7-4F28-BC7C-54EBBA4440F7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40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23361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As an intact grain, teff has a low glycemic index,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making it a good choice for those with diabetes.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Once ground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into flour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, the glycemic index goes up.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550A5-C973-4C0B-A692-81DD6F7AAA73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1BEDB5C-9D91-45AD-8511-11B7D10C0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98EA6C-C8F2-4F8F-ADD1-5FF141A0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C29C0BDE-6A0B-416F-9997-F817C32D5B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601118-D18E-4D2F-BCBE-DC7C8520426D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12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23361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Ground teff flour can be substitute for 50% of the wheat flour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in baked goods. Being gluten-free, teff flour adds flavor and texture.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550A5-C973-4C0B-A692-81DD6F7AAA73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1BEDB5C-9D91-45AD-8511-11B7D10C0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98EA6C-C8F2-4F8F-ADD1-5FF141A0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C29C0BDE-6A0B-416F-9997-F817C32D5B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601118-D18E-4D2F-BCBE-DC7C8520426D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3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23361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Store teff in refrigerator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or freezer until ready to use.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Because it is an intact grain, it will last up to a year.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Once cooked, finish your teff within 5 days. 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550A5-C973-4C0B-A692-81DD6F7AAA73}"/>
              </a:ext>
            </a:extLst>
          </p:cNvPr>
          <p:cNvGrpSpPr/>
          <p:nvPr/>
        </p:nvGrpSpPr>
        <p:grpSpPr>
          <a:xfrm>
            <a:off x="-142184" y="1"/>
            <a:ext cx="9333809" cy="4556448"/>
            <a:chOff x="-142184" y="1"/>
            <a:chExt cx="9333809" cy="45564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1BEDB5C-9D91-45AD-8511-11B7D10C0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 b="7791"/>
            <a:stretch/>
          </p:blipFill>
          <p:spPr bwMode="auto">
            <a:xfrm>
              <a:off x="-1589" y="1"/>
              <a:ext cx="9165871" cy="455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98EA6C-C8F2-4F8F-ADD1-5FF141A0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C29C0BDE-6A0B-416F-9997-F817C32D5B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20590" y="2070216"/>
              <a:ext cx="4139332" cy="79056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Teff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601118-D18E-4D2F-BCBE-DC7C8520426D}"/>
                </a:ext>
              </a:extLst>
            </p:cNvPr>
            <p:cNvSpPr/>
            <p:nvPr/>
          </p:nvSpPr>
          <p:spPr>
            <a:xfrm>
              <a:off x="-142184" y="149198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14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8738</TotalTime>
  <Words>396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84</cp:revision>
  <dcterms:created xsi:type="dcterms:W3CDTF">2019-07-30T22:09:55Z</dcterms:created>
  <dcterms:modified xsi:type="dcterms:W3CDTF">2021-05-24T16:40:23Z</dcterms:modified>
</cp:coreProperties>
</file>