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79893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Walnuts, and other tree nuts like almonds and pecans, are rich in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vitamins, minerals, healthy oils and fiber. They have been shown to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lower cholesterol and inflammation, decreasing risk of heart disease.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235F646-6041-4B39-AE33-815F4695E42E}"/>
              </a:ext>
            </a:extLst>
          </p:cNvPr>
          <p:cNvGrpSpPr/>
          <p:nvPr/>
        </p:nvGrpSpPr>
        <p:grpSpPr>
          <a:xfrm>
            <a:off x="-142184" y="0"/>
            <a:ext cx="9333809" cy="4574011"/>
            <a:chOff x="-142184" y="0"/>
            <a:chExt cx="9333809" cy="4574011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C357E52D-07E6-421B-BDB1-BF640DA179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82" y="0"/>
              <a:ext cx="8711836" cy="4574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634490" y="2057400"/>
              <a:ext cx="5966460" cy="906445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Walnuts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0890" y="4763002"/>
            <a:ext cx="2241303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3 gm fiber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18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1274" y="4721452"/>
            <a:ext cx="431111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oz raw walnuts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183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4 gm protein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A9F2A63E-5116-4FC2-AF37-24B209BA33FA}"/>
              </a:ext>
            </a:extLst>
          </p:cNvPr>
          <p:cNvGrpSpPr/>
          <p:nvPr/>
        </p:nvGrpSpPr>
        <p:grpSpPr>
          <a:xfrm>
            <a:off x="-142184" y="0"/>
            <a:ext cx="9333809" cy="4574011"/>
            <a:chOff x="-142184" y="0"/>
            <a:chExt cx="9333809" cy="4574011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99EB549B-3344-42C6-85C4-753398B16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82" y="0"/>
              <a:ext cx="8711836" cy="4574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A4F3504-AC64-4518-97EA-C346BC9D8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WordArt 5">
              <a:extLst>
                <a:ext uri="{FF2B5EF4-FFF2-40B4-BE49-F238E27FC236}">
                  <a16:creationId xmlns:a16="http://schemas.microsoft.com/office/drawing/2014/main" id="{9C232173-D5B1-405E-8FA4-78DC723F8A9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4490" y="2057400"/>
              <a:ext cx="5966460" cy="906445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Walnuts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93917D-A860-467C-9C24-A18D1423A64C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7193" y="4988314"/>
            <a:ext cx="8904849" cy="78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Walnuts have more healthy omega 3 fats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than any other plant food.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88A5034-8B82-497F-A2ED-C994F3440FE5}"/>
              </a:ext>
            </a:extLst>
          </p:cNvPr>
          <p:cNvGrpSpPr/>
          <p:nvPr/>
        </p:nvGrpSpPr>
        <p:grpSpPr>
          <a:xfrm>
            <a:off x="-142184" y="0"/>
            <a:ext cx="9333809" cy="4574011"/>
            <a:chOff x="-142184" y="0"/>
            <a:chExt cx="9333809" cy="457401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CA05974C-BF7A-4D6A-B269-A856F47D81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82" y="0"/>
              <a:ext cx="8711836" cy="4574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1C3C67-B013-4BA9-98F6-FD5053D29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391CF9F9-0396-4210-9794-518F3D52C0A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4490" y="2057400"/>
              <a:ext cx="5966460" cy="906445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Walnuts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F3A7863-A245-4B38-B731-1718E6CC76D3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909001"/>
            <a:ext cx="8904849" cy="69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Phytosterols in walnuts are good for your heart.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They can lower LDL cholesterol, total cholesterol and triglycerides.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DC650AB-07C8-4F31-B804-A8FA2200EC06}"/>
              </a:ext>
            </a:extLst>
          </p:cNvPr>
          <p:cNvGrpSpPr/>
          <p:nvPr/>
        </p:nvGrpSpPr>
        <p:grpSpPr>
          <a:xfrm>
            <a:off x="-142184" y="0"/>
            <a:ext cx="9333809" cy="4574011"/>
            <a:chOff x="-142184" y="0"/>
            <a:chExt cx="9333809" cy="457401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42AF50A6-82A2-4452-B33C-F7760F9208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82" y="0"/>
              <a:ext cx="8711836" cy="4574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BD6AE20-6D22-43EA-987B-0D4BA0210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9184650F-0138-440D-AFF7-101F9E0E2EC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4490" y="2057400"/>
              <a:ext cx="5966460" cy="906445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Walnuts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8AF77B-DACB-4BB0-AFBC-E68FCC8A9639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2295" y="4748807"/>
            <a:ext cx="8904849" cy="1142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amino acid, L-Arginine, in walnuts helps make ni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tric oxide,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 vasodilator that lowers blood pressure,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improves blood flow and circulation.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6814887-11AC-42E2-B173-35E6DA31703B}"/>
              </a:ext>
            </a:extLst>
          </p:cNvPr>
          <p:cNvGrpSpPr/>
          <p:nvPr/>
        </p:nvGrpSpPr>
        <p:grpSpPr>
          <a:xfrm>
            <a:off x="-142184" y="0"/>
            <a:ext cx="9333809" cy="4574011"/>
            <a:chOff x="-142184" y="0"/>
            <a:chExt cx="9333809" cy="457401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31666E55-7777-4E5F-8E46-201401E5C9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82" y="0"/>
              <a:ext cx="8711836" cy="4574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E7EBEB1-8B4B-4893-8CD6-2AB9331C9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3757E423-0829-4D11-AF7C-547E2305CAF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4490" y="2057400"/>
              <a:ext cx="5966460" cy="906445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Walnuts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BBACAE9-F577-46CD-83DE-653F449EC70B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23406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Vitamin E’s antioxidant capacity protects against free radicals, helps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heal artery walls and boost immunity.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9AEFC36-7903-46B7-8712-10D44959D8EE}"/>
              </a:ext>
            </a:extLst>
          </p:cNvPr>
          <p:cNvGrpSpPr/>
          <p:nvPr/>
        </p:nvGrpSpPr>
        <p:grpSpPr>
          <a:xfrm>
            <a:off x="-142184" y="1511622"/>
            <a:ext cx="9333809" cy="1355870"/>
            <a:chOff x="-142184" y="1526270"/>
            <a:chExt cx="9333809" cy="1368995"/>
          </a:xfrm>
        </p:grpSpPr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4CD64C1C-1AD3-4055-A559-3BB0F76FADF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8790" y="2095435"/>
              <a:ext cx="5394960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74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Lentils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62F612-532E-43CA-B1EA-E63854483335}"/>
                </a:ext>
              </a:extLst>
            </p:cNvPr>
            <p:cNvSpPr/>
            <p:nvPr/>
          </p:nvSpPr>
          <p:spPr>
            <a:xfrm>
              <a:off x="-142184" y="152627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2DA8929-17F6-42C6-8796-A7E326AD72FC}"/>
              </a:ext>
            </a:extLst>
          </p:cNvPr>
          <p:cNvGrpSpPr/>
          <p:nvPr/>
        </p:nvGrpSpPr>
        <p:grpSpPr>
          <a:xfrm>
            <a:off x="-142184" y="0"/>
            <a:ext cx="9333809" cy="4574011"/>
            <a:chOff x="-142184" y="0"/>
            <a:chExt cx="9333809" cy="4574011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FB05D2D-64A7-494F-A54E-8A653C9C4F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82" y="0"/>
              <a:ext cx="8711836" cy="4574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6E2F117-6FA8-434A-9F68-6978FB266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6C2DAB9C-0A86-42ED-A48E-C9FD346FECB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4490" y="2057400"/>
              <a:ext cx="5966460" cy="906445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Walnuts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7370AEF-E558-402D-8E45-E932431DA2AB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16800"/>
            <a:ext cx="8904849" cy="9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Toss on salads, in muffin batter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or grind with beans in hummus or veggie dips.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Puree in a high-speed blender to make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walnut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butter for toast.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1999005-5FEC-48C2-8678-86E6E52A0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6BE36C5-D6E9-498F-8E72-DEAAB3E72428}"/>
              </a:ext>
            </a:extLst>
          </p:cNvPr>
          <p:cNvGrpSpPr/>
          <p:nvPr/>
        </p:nvGrpSpPr>
        <p:grpSpPr>
          <a:xfrm>
            <a:off x="-142184" y="0"/>
            <a:ext cx="9333809" cy="4574011"/>
            <a:chOff x="-142184" y="0"/>
            <a:chExt cx="9333809" cy="457401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7BE50EB9-2DA0-44B7-A65C-99ED08FE07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82" y="0"/>
              <a:ext cx="8711836" cy="4574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E153E4-B255-4501-810A-BFD6991E3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20007D3F-A536-4347-8323-BFAFE676E15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4490" y="2057400"/>
              <a:ext cx="5966460" cy="906445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Walnuts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7E88306-2277-4EF5-AEAA-8CFFC138CB14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2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8679</TotalTime>
  <Words>304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Stephanie Polizzi</cp:lastModifiedBy>
  <cp:revision>71</cp:revision>
  <dcterms:created xsi:type="dcterms:W3CDTF">2019-07-30T22:09:55Z</dcterms:created>
  <dcterms:modified xsi:type="dcterms:W3CDTF">2020-11-18T21:38:44Z</dcterms:modified>
</cp:coreProperties>
</file>