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6" r:id="rId3"/>
    <p:sldId id="256" r:id="rId4"/>
    <p:sldId id="278" r:id="rId5"/>
    <p:sldId id="279" r:id="rId6"/>
    <p:sldId id="282" r:id="rId7"/>
    <p:sldId id="283" r:id="rId8"/>
    <p:sldId id="28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8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3329-70FB-4730-9B80-EA7CE49FE7F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2832" y="4760838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 summer squash, zucchini skins range from yellow to dark green.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Rich in antioxidants, vitamins, minerals and fiber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, they are low in calories.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Insides, skins and seeds are all edible.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D9D20A-1A71-4C03-B84F-4353592F83F3}"/>
              </a:ext>
            </a:extLst>
          </p:cNvPr>
          <p:cNvGrpSpPr/>
          <p:nvPr/>
        </p:nvGrpSpPr>
        <p:grpSpPr>
          <a:xfrm>
            <a:off x="-142184" y="0"/>
            <a:ext cx="9333809" cy="4457700"/>
            <a:chOff x="-142184" y="0"/>
            <a:chExt cx="9333809" cy="4457700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2275B960-2B40-4246-87EC-52D3391A25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77" b="18001"/>
            <a:stretch/>
          </p:blipFill>
          <p:spPr bwMode="auto">
            <a:xfrm>
              <a:off x="0" y="0"/>
              <a:ext cx="9180513" cy="445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AA8ECAB1-5294-4714-A46E-4FCF2CB52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1426232"/>
              <a:ext cx="9180513" cy="1629966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231641" y="2135957"/>
              <a:ext cx="6680718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Zucchini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142184" y="1529304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2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31273" y="4721452"/>
            <a:ext cx="608287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 cup chopped, raw zucchini provides:</a:t>
            </a:r>
          </a:p>
          <a:p>
            <a:pPr>
              <a:lnSpc>
                <a:spcPct val="90000"/>
              </a:lnSpc>
            </a:pPr>
            <a:endParaRPr lang="en-US" sz="3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20 Calories </a:t>
            </a: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 gm protein</a:t>
            </a: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22" name="WordArt 5"/>
          <p:cNvSpPr>
            <a:spLocks noChangeArrowheads="1" noChangeShapeType="1" noTextEdit="1"/>
          </p:cNvSpPr>
          <p:nvPr/>
        </p:nvSpPr>
        <p:spPr bwMode="auto">
          <a:xfrm>
            <a:off x="1405855" y="2035417"/>
            <a:ext cx="6032905" cy="79983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0541" algn="ctr">
                <a:solidFill>
                  <a:srgbClr val="5A5A5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168"/>
              </a:avLst>
            </a:prstTxWarp>
          </a:bodyPr>
          <a:lstStyle/>
          <a:p>
            <a:pPr algn="ctr" rtl="0">
              <a:buNone/>
            </a:pPr>
            <a:r>
              <a:rPr lang="en-US" sz="2700" b="1" kern="10" dirty="0">
                <a:ln w="12700">
                  <a:solidFill>
                    <a:schemeClr val="bg1"/>
                  </a:solidFill>
                </a:ln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Millet</a:t>
            </a:r>
            <a:endParaRPr lang="en-US" sz="2700" b="1" kern="1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53296" y="1466252"/>
            <a:ext cx="933380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</a:pPr>
            <a:r>
              <a:rPr lang="en-US" sz="4000" b="1" kern="1400" dirty="0">
                <a:solidFill>
                  <a:schemeClr val="bg1"/>
                </a:solidFill>
                <a:latin typeface="Calibri" panose="020F0502020204030204" pitchFamily="34" charset="0"/>
              </a:rPr>
              <a:t>Benefits of consuming</a:t>
            </a:r>
            <a:endParaRPr lang="en-US" sz="4000" kern="14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2956" y="5034736"/>
            <a:ext cx="2241303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 gm fiber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E2872D-2059-42FB-B2AE-FDC6E1F0B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0C86BE9-C19F-4AEA-87DE-DB81F255359F}"/>
              </a:ext>
            </a:extLst>
          </p:cNvPr>
          <p:cNvSpPr/>
          <p:nvPr/>
        </p:nvSpPr>
        <p:spPr>
          <a:xfrm>
            <a:off x="5448859" y="5029711"/>
            <a:ext cx="224130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0.2 gm fat</a:t>
            </a:r>
          </a:p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No cholesterol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B11BEB-89EC-4834-A825-2E06BFECDDAC}"/>
              </a:ext>
            </a:extLst>
          </p:cNvPr>
          <p:cNvGrpSpPr/>
          <p:nvPr/>
        </p:nvGrpSpPr>
        <p:grpSpPr>
          <a:xfrm>
            <a:off x="-142184" y="0"/>
            <a:ext cx="9333809" cy="4457700"/>
            <a:chOff x="-142184" y="0"/>
            <a:chExt cx="9333809" cy="4457700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8D0F0E77-56AF-4533-9E12-72F8C4AF76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77" b="18001"/>
            <a:stretch/>
          </p:blipFill>
          <p:spPr bwMode="auto">
            <a:xfrm>
              <a:off x="0" y="0"/>
              <a:ext cx="9180513" cy="445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5" name="Rectangle 4">
              <a:extLst>
                <a:ext uri="{FF2B5EF4-FFF2-40B4-BE49-F238E27FC236}">
                  <a16:creationId xmlns:a16="http://schemas.microsoft.com/office/drawing/2014/main" id="{F66171FF-CADF-46A1-8F85-8BB6016E4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1426232"/>
              <a:ext cx="9180513" cy="1629966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WordArt 5">
              <a:extLst>
                <a:ext uri="{FF2B5EF4-FFF2-40B4-BE49-F238E27FC236}">
                  <a16:creationId xmlns:a16="http://schemas.microsoft.com/office/drawing/2014/main" id="{0795B424-40C0-4F7F-BE63-580A406434B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31641" y="2135957"/>
              <a:ext cx="6680718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Zucchini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1AC564-E8C2-4CE4-BAF8-06B8C1045079}"/>
                </a:ext>
              </a:extLst>
            </p:cNvPr>
            <p:cNvSpPr/>
            <p:nvPr/>
          </p:nvSpPr>
          <p:spPr>
            <a:xfrm>
              <a:off x="-142184" y="1529304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81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-6784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769328"/>
            <a:ext cx="8904849" cy="85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Zucchini contains antioxidant zeaxanthin and lutein,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which promote eye health by reducing risk of eye conditions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cataracts and glaucoma.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719273-6314-44B6-B77C-48B78A1A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AFB36DD-F152-4571-825E-1B87FB6A36D4}"/>
              </a:ext>
            </a:extLst>
          </p:cNvPr>
          <p:cNvGrpSpPr/>
          <p:nvPr/>
        </p:nvGrpSpPr>
        <p:grpSpPr>
          <a:xfrm>
            <a:off x="-142184" y="0"/>
            <a:ext cx="9333809" cy="4457700"/>
            <a:chOff x="-142184" y="0"/>
            <a:chExt cx="9333809" cy="4457700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DEC27649-CB4B-4C72-96AC-B4D52E241C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77" b="18001"/>
            <a:stretch/>
          </p:blipFill>
          <p:spPr bwMode="auto">
            <a:xfrm>
              <a:off x="0" y="0"/>
              <a:ext cx="9180513" cy="445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38773FFF-AAA2-4FBF-8C6F-A730B5FD3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1426232"/>
              <a:ext cx="9180513" cy="1629966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5BAA3295-3746-4A35-9AAF-6ADBFE0E81B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31641" y="2135957"/>
              <a:ext cx="6680718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Zucchini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77C32D-F643-42CA-9FF3-F2EF60F42EE2}"/>
                </a:ext>
              </a:extLst>
            </p:cNvPr>
            <p:cNvSpPr/>
            <p:nvPr/>
          </p:nvSpPr>
          <p:spPr>
            <a:xfrm>
              <a:off x="-142184" y="1529304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25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842871"/>
            <a:ext cx="8904849" cy="94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Zucchini squash is rich in B vitamins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thiamin, riboflavin, niacin and B6.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98074A-D96C-4565-B009-66A97F6F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DBA81F1-9F4F-4C7D-9587-3DA937646FB7}"/>
              </a:ext>
            </a:extLst>
          </p:cNvPr>
          <p:cNvGrpSpPr/>
          <p:nvPr/>
        </p:nvGrpSpPr>
        <p:grpSpPr>
          <a:xfrm>
            <a:off x="-142184" y="0"/>
            <a:ext cx="9333809" cy="4457700"/>
            <a:chOff x="-142184" y="0"/>
            <a:chExt cx="9333809" cy="4457700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859F0D60-CD3B-4676-BA02-8321AD3595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77" b="18001"/>
            <a:stretch/>
          </p:blipFill>
          <p:spPr bwMode="auto">
            <a:xfrm>
              <a:off x="0" y="0"/>
              <a:ext cx="9180513" cy="445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CD2D2A9B-AB45-493C-8D63-B9E6E2346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1426232"/>
              <a:ext cx="9180513" cy="1629966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BFF24FF5-DB82-4E85-BF6F-D859C880338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31641" y="2135957"/>
              <a:ext cx="6680718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Zucchini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DB5EACC-5B96-47C9-A8B5-D821FF189204}"/>
                </a:ext>
              </a:extLst>
            </p:cNvPr>
            <p:cNvSpPr/>
            <p:nvPr/>
          </p:nvSpPr>
          <p:spPr>
            <a:xfrm>
              <a:off x="-142184" y="1529304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18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2295" y="4779930"/>
            <a:ext cx="8904849" cy="65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Zucchini contain minerals potassium, magnesium, calcium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and phosphorus t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hat help maintain normal blood pressure,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regulate fluids and boost energy production.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4356FD-4E43-4717-9142-B926C50E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9AEFC36-7903-46B7-8712-10D44959D8EE}"/>
              </a:ext>
            </a:extLst>
          </p:cNvPr>
          <p:cNvGrpSpPr/>
          <p:nvPr/>
        </p:nvGrpSpPr>
        <p:grpSpPr>
          <a:xfrm>
            <a:off x="-142184" y="1511622"/>
            <a:ext cx="9333809" cy="1355870"/>
            <a:chOff x="-142184" y="1526270"/>
            <a:chExt cx="9333809" cy="1368995"/>
          </a:xfrm>
        </p:grpSpPr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4CD64C1C-1AD3-4055-A559-3BB0F76FADF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48790" y="2095435"/>
              <a:ext cx="5394960" cy="799830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49745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Lentils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62F612-532E-43CA-B1EA-E63854483335}"/>
                </a:ext>
              </a:extLst>
            </p:cNvPr>
            <p:cNvSpPr/>
            <p:nvPr/>
          </p:nvSpPr>
          <p:spPr>
            <a:xfrm>
              <a:off x="-142184" y="152627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42D46F-645F-46B3-9A05-E21A1DEA5824}"/>
              </a:ext>
            </a:extLst>
          </p:cNvPr>
          <p:cNvGrpSpPr/>
          <p:nvPr/>
        </p:nvGrpSpPr>
        <p:grpSpPr>
          <a:xfrm>
            <a:off x="-142184" y="0"/>
            <a:ext cx="9333809" cy="4457700"/>
            <a:chOff x="-142184" y="0"/>
            <a:chExt cx="9333809" cy="4457700"/>
          </a:xfrm>
        </p:grpSpPr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9B8A5ED9-BCAD-4669-AB74-A404E7BF29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77" b="18001"/>
            <a:stretch/>
          </p:blipFill>
          <p:spPr bwMode="auto">
            <a:xfrm>
              <a:off x="0" y="0"/>
              <a:ext cx="9180513" cy="445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id="{F1F678EC-9F36-4D17-9DB3-6BD5AC994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1426232"/>
              <a:ext cx="9180513" cy="1629966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WordArt 5">
              <a:extLst>
                <a:ext uri="{FF2B5EF4-FFF2-40B4-BE49-F238E27FC236}">
                  <a16:creationId xmlns:a16="http://schemas.microsoft.com/office/drawing/2014/main" id="{95E4E057-1300-4168-9478-A43FE80D06A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31641" y="2135957"/>
              <a:ext cx="6680718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Zucchini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991A22-8C5F-40ED-98BE-6AF09F416D1B}"/>
                </a:ext>
              </a:extLst>
            </p:cNvPr>
            <p:cNvSpPr/>
            <p:nvPr/>
          </p:nvSpPr>
          <p:spPr>
            <a:xfrm>
              <a:off x="-142184" y="1529304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40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897131"/>
            <a:ext cx="8904849" cy="92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Zucchini can be sliced, cubed or shredded and eaten raw with dips,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in salads or sliced on sandwiches.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999005-5FEC-48C2-8678-86E6E52A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4F9E2A1-F946-41EC-B20B-CC61D2B1E747}"/>
              </a:ext>
            </a:extLst>
          </p:cNvPr>
          <p:cNvGrpSpPr/>
          <p:nvPr/>
        </p:nvGrpSpPr>
        <p:grpSpPr>
          <a:xfrm>
            <a:off x="-142184" y="0"/>
            <a:ext cx="9333809" cy="4457700"/>
            <a:chOff x="-142184" y="0"/>
            <a:chExt cx="9333809" cy="4457700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E93C7011-F86A-4D35-8718-EFD6923688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77" b="18001"/>
            <a:stretch/>
          </p:blipFill>
          <p:spPr bwMode="auto">
            <a:xfrm>
              <a:off x="0" y="0"/>
              <a:ext cx="9180513" cy="445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152384DA-F0FF-49D4-844E-09FD554C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1426232"/>
              <a:ext cx="9180513" cy="1629966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3CC4ED3E-689A-4049-8F11-96FCA5E33D1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31641" y="2135957"/>
              <a:ext cx="6680718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Zucchini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30EC753-691F-4C85-AA70-8A8D71C1B31B}"/>
                </a:ext>
              </a:extLst>
            </p:cNvPr>
            <p:cNvSpPr/>
            <p:nvPr/>
          </p:nvSpPr>
          <p:spPr>
            <a:xfrm>
              <a:off x="-142184" y="1529304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12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823361"/>
            <a:ext cx="8904849" cy="92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Cooked zucchini is great in stir fry, soups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or spiralized into noodles called </a:t>
            </a:r>
            <a:r>
              <a:rPr lang="en-US" altLang="en-US" sz="2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zoodles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999005-5FEC-48C2-8678-86E6E52A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68E8FA2-EA4A-4542-A122-08D0D864CF64}"/>
              </a:ext>
            </a:extLst>
          </p:cNvPr>
          <p:cNvGrpSpPr/>
          <p:nvPr/>
        </p:nvGrpSpPr>
        <p:grpSpPr>
          <a:xfrm>
            <a:off x="-142184" y="0"/>
            <a:ext cx="9333809" cy="4457700"/>
            <a:chOff x="-142184" y="0"/>
            <a:chExt cx="9333809" cy="4457700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F680C70D-00D4-44E3-92B8-14D4328280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77" b="18001"/>
            <a:stretch/>
          </p:blipFill>
          <p:spPr bwMode="auto">
            <a:xfrm>
              <a:off x="0" y="0"/>
              <a:ext cx="9180513" cy="445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E5776DFA-C719-41AC-B2C9-BCE32B7A9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1426232"/>
              <a:ext cx="9180513" cy="1629966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0A14EE49-A483-468B-8672-AD89A49832D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31641" y="2135957"/>
              <a:ext cx="6680718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Zucchini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8F0A76-67FE-4352-99E1-86ADAE5D5C9E}"/>
                </a:ext>
              </a:extLst>
            </p:cNvPr>
            <p:cNvSpPr/>
            <p:nvPr/>
          </p:nvSpPr>
          <p:spPr>
            <a:xfrm>
              <a:off x="-142184" y="1529304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3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797961"/>
            <a:ext cx="8904849" cy="92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Raw uncut zucchini will stay fresh for 2 weeks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when stored in a perforated bag in the refrigerator.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Once cut, use within 2-4 days.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999005-5FEC-48C2-8678-86E6E52A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7BE5FF7-17F5-4C27-A27C-FAAC6A059295}"/>
              </a:ext>
            </a:extLst>
          </p:cNvPr>
          <p:cNvGrpSpPr/>
          <p:nvPr/>
        </p:nvGrpSpPr>
        <p:grpSpPr>
          <a:xfrm>
            <a:off x="-142184" y="0"/>
            <a:ext cx="9333809" cy="4457700"/>
            <a:chOff x="-142184" y="0"/>
            <a:chExt cx="9333809" cy="4457700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A59F41B0-DD79-45DB-AC05-18AF746C82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77" b="18001"/>
            <a:stretch/>
          </p:blipFill>
          <p:spPr bwMode="auto">
            <a:xfrm>
              <a:off x="0" y="0"/>
              <a:ext cx="9180513" cy="445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E56C9C7A-80B8-4D82-A5FC-A7CF87DAA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1426232"/>
              <a:ext cx="9180513" cy="1629966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62E26316-E2EA-472F-9451-CC08970652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31641" y="2135957"/>
              <a:ext cx="6680718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Zucchini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40243B-4BC0-495A-9F18-FF4E15F2CBE5}"/>
                </a:ext>
              </a:extLst>
            </p:cNvPr>
            <p:cNvSpPr/>
            <p:nvPr/>
          </p:nvSpPr>
          <p:spPr>
            <a:xfrm>
              <a:off x="-142184" y="1529304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146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8751</TotalTime>
  <Words>343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Polizzi, Stephanie</dc:creator>
  <cp:lastModifiedBy>Polizzi, Stephanie</cp:lastModifiedBy>
  <cp:revision>87</cp:revision>
  <dcterms:created xsi:type="dcterms:W3CDTF">2019-07-30T22:09:55Z</dcterms:created>
  <dcterms:modified xsi:type="dcterms:W3CDTF">2021-07-20T02:26:51Z</dcterms:modified>
</cp:coreProperties>
</file>