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5" r:id="rId9"/>
    <p:sldId id="28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0C8D14-867A-4402-8820-44F538F6D115}"/>
              </a:ext>
            </a:extLst>
          </p:cNvPr>
          <p:cNvSpPr txBox="1"/>
          <p:nvPr/>
        </p:nvSpPr>
        <p:spPr>
          <a:xfrm>
            <a:off x="274142" y="4751215"/>
            <a:ext cx="8657823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/>
              <a:t>Bok choy is a type of Chinese cabbage that can help 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build strong bones, improve blood circulation and </a:t>
            </a:r>
          </a:p>
          <a:p>
            <a:pPr algn="ctr">
              <a:lnSpc>
                <a:spcPct val="85000"/>
              </a:lnSpc>
            </a:pPr>
            <a:r>
              <a:rPr lang="en-US" sz="2400" b="1" dirty="0"/>
              <a:t>provide compounds that can prevent chronic disease.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9C0CA3A-E997-4A0E-BAD1-86EB74CB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A5C0FD-7875-4D8C-80A4-964A322A7724}"/>
              </a:ext>
            </a:extLst>
          </p:cNvPr>
          <p:cNvSpPr/>
          <p:nvPr/>
        </p:nvSpPr>
        <p:spPr>
          <a:xfrm>
            <a:off x="831273" y="4721452"/>
            <a:ext cx="60828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cup raw or ½ cup cooked Bok choy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9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gm protein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ED1E93-B1B5-48FF-BFCE-F70F86C8AB83}"/>
              </a:ext>
            </a:extLst>
          </p:cNvPr>
          <p:cNvSpPr/>
          <p:nvPr/>
        </p:nvSpPr>
        <p:spPr>
          <a:xfrm>
            <a:off x="5448859" y="5079139"/>
            <a:ext cx="224130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0.1 gm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CF82A9-EB93-4044-A42E-86A1748D6743}"/>
              </a:ext>
            </a:extLst>
          </p:cNvPr>
          <p:cNvSpPr/>
          <p:nvPr/>
        </p:nvSpPr>
        <p:spPr>
          <a:xfrm>
            <a:off x="3306412" y="5086694"/>
            <a:ext cx="168242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gm fiber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9FF6A86-1E2D-4580-8875-5D60352B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04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7AAD112-4F00-4AE8-BDE9-C79618366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3A911-713C-4232-912E-07FA3A988B62}"/>
              </a:ext>
            </a:extLst>
          </p:cNvPr>
          <p:cNvSpPr txBox="1"/>
          <p:nvPr/>
        </p:nvSpPr>
        <p:spPr>
          <a:xfrm>
            <a:off x="298856" y="4729236"/>
            <a:ext cx="8539987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Powerful antioxidants and flavonoids lutein, beta-carotene, vitamin C, quercetin and many more fight free radicals </a:t>
            </a:r>
          </a:p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and reduce inflammation to prevent chronic disease. </a:t>
            </a:r>
          </a:p>
        </p:txBody>
      </p:sp>
    </p:spTree>
    <p:extLst>
      <p:ext uri="{BB962C8B-B14F-4D97-AF65-F5344CB8AC3E}">
        <p14:creationId xmlns:p14="http://schemas.microsoft.com/office/powerpoint/2010/main" val="45999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3A911-713C-4232-912E-07FA3A988B62}"/>
              </a:ext>
            </a:extLst>
          </p:cNvPr>
          <p:cNvSpPr txBox="1"/>
          <p:nvPr/>
        </p:nvSpPr>
        <p:spPr>
          <a:xfrm>
            <a:off x="307387" y="4891454"/>
            <a:ext cx="8539987" cy="71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844" marR="0" indent="-271844" algn="ctr">
              <a:lnSpc>
                <a:spcPct val="84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Bok Choy contains </a:t>
            </a:r>
            <a:r>
              <a:rPr lang="en-US" sz="2400" b="1" kern="1400" dirty="0">
                <a:solidFill>
                  <a:srgbClr val="000000"/>
                </a:solidFill>
              </a:rPr>
              <a:t>calcium, zinc, iron, and magnesium that improve bone density and </a:t>
            </a: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prevent osteoporosis.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7AD1598-0976-4701-B226-692601D08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9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3A911-713C-4232-912E-07FA3A988B62}"/>
              </a:ext>
            </a:extLst>
          </p:cNvPr>
          <p:cNvSpPr txBox="1"/>
          <p:nvPr/>
        </p:nvSpPr>
        <p:spPr>
          <a:xfrm>
            <a:off x="302006" y="4940544"/>
            <a:ext cx="8539987" cy="71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844" marR="0" indent="-271844" algn="ctr">
              <a:lnSpc>
                <a:spcPct val="84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Bok choy contains folate and vitamin B6                                                          to prevent anemia and birth defects.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A9B750D-DC33-4E87-9109-815E5CFE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63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3A911-713C-4232-912E-07FA3A988B62}"/>
              </a:ext>
            </a:extLst>
          </p:cNvPr>
          <p:cNvSpPr txBox="1"/>
          <p:nvPr/>
        </p:nvSpPr>
        <p:spPr>
          <a:xfrm>
            <a:off x="274142" y="4740186"/>
            <a:ext cx="8539987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Like other cruciferous vegetables, Bok choy</a:t>
            </a:r>
          </a:p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contains compounds, mostly in the stalks, </a:t>
            </a:r>
          </a:p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which may reduce risk of cancer and tumor growth.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4324A97-67AF-4955-A535-56FCEA68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07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3A911-713C-4232-912E-07FA3A988B62}"/>
              </a:ext>
            </a:extLst>
          </p:cNvPr>
          <p:cNvSpPr txBox="1"/>
          <p:nvPr/>
        </p:nvSpPr>
        <p:spPr>
          <a:xfrm>
            <a:off x="274142" y="4871187"/>
            <a:ext cx="8539987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Choose fresh </a:t>
            </a:r>
            <a:r>
              <a:rPr lang="en-US" sz="2400" b="1" kern="1400" dirty="0">
                <a:solidFill>
                  <a:srgbClr val="000000"/>
                </a:solidFill>
              </a:rPr>
              <a:t>bunches with firm stalks and crisp leaves. </a:t>
            </a:r>
          </a:p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solidFill>
                  <a:srgbClr val="000000"/>
                </a:solidFill>
              </a:rPr>
              <a:t>Wash dirt from between the leaves.</a:t>
            </a: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BA09F2-8645-4A9D-A49C-33221C21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72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3A911-713C-4232-912E-07FA3A988B62}"/>
              </a:ext>
            </a:extLst>
          </p:cNvPr>
          <p:cNvSpPr txBox="1"/>
          <p:nvPr/>
        </p:nvSpPr>
        <p:spPr>
          <a:xfrm>
            <a:off x="274142" y="4882730"/>
            <a:ext cx="8539987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Shred raw Bok choy for salads. </a:t>
            </a:r>
          </a:p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Chop into stir fry, grill, stem or toss in soups or stews. 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4324A97-67AF-4955-A535-56FCEA680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1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3A911-713C-4232-912E-07FA3A988B62}"/>
              </a:ext>
            </a:extLst>
          </p:cNvPr>
          <p:cNvSpPr txBox="1"/>
          <p:nvPr/>
        </p:nvSpPr>
        <p:spPr>
          <a:xfrm>
            <a:off x="274142" y="4749627"/>
            <a:ext cx="8539987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844" marR="0" indent="-271844" algn="ctr">
              <a:lnSpc>
                <a:spcPct val="85000"/>
              </a:lnSpc>
              <a:spcBef>
                <a:spcPts val="0"/>
              </a:spcBef>
            </a:pPr>
            <a:r>
              <a:rPr lang="en-US" sz="24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Bok choy cooks quickly within 5-10 minutes depending on the recipe and have a light refreshing taste.                                       Overcooked Bok choy can become mushy.</a:t>
            </a: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023E789-8443-4F05-AA0C-C0942AC6B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" b="4705"/>
          <a:stretch/>
        </p:blipFill>
        <p:spPr bwMode="auto">
          <a:xfrm>
            <a:off x="-22998" y="0"/>
            <a:ext cx="9166997" cy="452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0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9591</TotalTime>
  <Words>334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97</cp:revision>
  <dcterms:created xsi:type="dcterms:W3CDTF">2019-07-30T22:09:55Z</dcterms:created>
  <dcterms:modified xsi:type="dcterms:W3CDTF">2021-08-16T21:16:55Z</dcterms:modified>
</cp:coreProperties>
</file>