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  <p:sldId id="282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798938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Dates are dried fruits loaded with vitamins, minerals and fiber.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Naturally sweet, they make a whole food substitute for refined sugar.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Medjool dates are the most popular and found in grocery stores.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8C1A4A4-33F7-462C-842F-38231002498B}"/>
              </a:ext>
            </a:extLst>
          </p:cNvPr>
          <p:cNvGrpSpPr/>
          <p:nvPr/>
        </p:nvGrpSpPr>
        <p:grpSpPr>
          <a:xfrm>
            <a:off x="-142184" y="-1"/>
            <a:ext cx="9333809" cy="4488873"/>
            <a:chOff x="-142184" y="-1"/>
            <a:chExt cx="9333809" cy="4488873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AFA5C0E9-9D08-4D2A-865D-137CC38A5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392" b="3153"/>
            <a:stretch/>
          </p:blipFill>
          <p:spPr bwMode="auto">
            <a:xfrm>
              <a:off x="0" y="-1"/>
              <a:ext cx="9166006" cy="4488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2092037" y="2135957"/>
              <a:ext cx="4987637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Dates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31273" y="4721452"/>
            <a:ext cx="608287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 large dried, pitted Medjool date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67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1.5 gm protein</a:t>
            </a: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92956" y="5034736"/>
            <a:ext cx="224130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2 gm fiber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E2872D-2059-42FB-B2AE-FDC6E1F0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0C86BE9-C19F-4AEA-87DE-DB81F255359F}"/>
              </a:ext>
            </a:extLst>
          </p:cNvPr>
          <p:cNvSpPr/>
          <p:nvPr/>
        </p:nvSpPr>
        <p:spPr>
          <a:xfrm>
            <a:off x="5448859" y="5029711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1F6DE52-DCA4-4B0F-A8DC-10E93BB3E96D}"/>
              </a:ext>
            </a:extLst>
          </p:cNvPr>
          <p:cNvGrpSpPr/>
          <p:nvPr/>
        </p:nvGrpSpPr>
        <p:grpSpPr>
          <a:xfrm>
            <a:off x="-142184" y="-1"/>
            <a:ext cx="9333809" cy="4488873"/>
            <a:chOff x="-142184" y="-1"/>
            <a:chExt cx="9333809" cy="4488873"/>
          </a:xfrm>
        </p:grpSpPr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41C528FA-5A70-4EC5-A990-4B9213BF5B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392" b="3153"/>
            <a:stretch/>
          </p:blipFill>
          <p:spPr bwMode="auto">
            <a:xfrm>
              <a:off x="0" y="-1"/>
              <a:ext cx="9166006" cy="4488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6232E1-333B-482C-8753-8E8BD375D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WordArt 5">
              <a:extLst>
                <a:ext uri="{FF2B5EF4-FFF2-40B4-BE49-F238E27FC236}">
                  <a16:creationId xmlns:a16="http://schemas.microsoft.com/office/drawing/2014/main" id="{2C833EF0-B729-40EF-A8DE-A7D2338BDBE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092037" y="2135957"/>
              <a:ext cx="4987637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Dates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1F7D2C4-BCCC-4961-906C-F0F102324529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978983"/>
            <a:ext cx="8904849" cy="856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Dates are a good source of potassium for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heart health, nerve function and lower blood pressure.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719273-6314-44B6-B77C-48B78A1A2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CA1DB205-995D-48BB-AF2D-07056A86FAED}"/>
              </a:ext>
            </a:extLst>
          </p:cNvPr>
          <p:cNvGrpSpPr/>
          <p:nvPr/>
        </p:nvGrpSpPr>
        <p:grpSpPr>
          <a:xfrm>
            <a:off x="-142184" y="-1"/>
            <a:ext cx="9333809" cy="4488873"/>
            <a:chOff x="-142184" y="-1"/>
            <a:chExt cx="9333809" cy="4488873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AEB6F9D1-55D5-4BF3-AD13-D0A1AD6E36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392" b="3153"/>
            <a:stretch/>
          </p:blipFill>
          <p:spPr bwMode="auto">
            <a:xfrm>
              <a:off x="0" y="-1"/>
              <a:ext cx="9166006" cy="4488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F81BB62-CB79-42B3-950C-E0249748DD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10D5F766-DE14-4AB2-9293-B437D6B4E5E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092037" y="2135957"/>
              <a:ext cx="4987637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Dates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FD6B910-26B1-418C-8C0A-9491C81FFCB6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796028"/>
            <a:ext cx="8904849" cy="943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Dates contain calcium and magnesium for strong bones and teeth,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energy production, muscle contraction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cellular communication.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98074A-D96C-4565-B009-66A97F6FC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B303DDAB-0B1A-4933-9A42-2C3319332FE5}"/>
              </a:ext>
            </a:extLst>
          </p:cNvPr>
          <p:cNvGrpSpPr/>
          <p:nvPr/>
        </p:nvGrpSpPr>
        <p:grpSpPr>
          <a:xfrm>
            <a:off x="-142184" y="-1"/>
            <a:ext cx="9333809" cy="4488873"/>
            <a:chOff x="-142184" y="-1"/>
            <a:chExt cx="9333809" cy="4488873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2E9F9035-1A32-44B3-94F2-FEAB32E2A66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392" b="3153"/>
            <a:stretch/>
          </p:blipFill>
          <p:spPr bwMode="auto">
            <a:xfrm>
              <a:off x="0" y="-1"/>
              <a:ext cx="9166006" cy="4488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ACACA49-302E-420C-80B6-BC4D776473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95445C61-A933-4A84-B6EF-6E41CA0B840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092037" y="2135957"/>
              <a:ext cx="4987637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Dates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175DE35-9D21-4B63-9D2C-C329035DDBDD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976" y="4836114"/>
            <a:ext cx="8904849" cy="73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Dates are high in polyphenol antioxidants which help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lower cholesterol and reduce development of arterial plaques.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C6EAC9-1F9B-4DF7-A3FB-39115F75B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23786030-F548-4AE3-BB8A-4DD51798E9F3}"/>
              </a:ext>
            </a:extLst>
          </p:cNvPr>
          <p:cNvGrpSpPr/>
          <p:nvPr/>
        </p:nvGrpSpPr>
        <p:grpSpPr>
          <a:xfrm>
            <a:off x="-142184" y="-1"/>
            <a:ext cx="9333809" cy="4488873"/>
            <a:chOff x="-142184" y="-1"/>
            <a:chExt cx="9333809" cy="4488873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CD846865-BF2A-41FE-A73C-21BF8CFDBE3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392" b="3153"/>
            <a:stretch/>
          </p:blipFill>
          <p:spPr bwMode="auto">
            <a:xfrm>
              <a:off x="0" y="-1"/>
              <a:ext cx="9166006" cy="4488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5B5DB1F-4290-466E-AF14-6AC58FD0A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63B530DE-D68A-4F67-AA60-9E16AF20E47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092037" y="2135957"/>
              <a:ext cx="4987637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Dates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0B1E564-7DC9-45E0-A9FD-579A47431408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976" y="4941574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The fiber in dates helps to improve gut health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may inhibit the development of colon cancer.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39AEFC36-7903-46B7-8712-10D44959D8EE}"/>
              </a:ext>
            </a:extLst>
          </p:cNvPr>
          <p:cNvGrpSpPr/>
          <p:nvPr/>
        </p:nvGrpSpPr>
        <p:grpSpPr>
          <a:xfrm>
            <a:off x="-142184" y="1511622"/>
            <a:ext cx="9333809" cy="1355870"/>
            <a:chOff x="-142184" y="1526270"/>
            <a:chExt cx="9333809" cy="1368995"/>
          </a:xfrm>
        </p:grpSpPr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4CD64C1C-1AD3-4055-A559-3BB0F76FADF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748790" y="2095435"/>
              <a:ext cx="5394960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49745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Lentils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462F612-532E-43CA-B1EA-E63854483335}"/>
                </a:ext>
              </a:extLst>
            </p:cNvPr>
            <p:cNvSpPr/>
            <p:nvPr/>
          </p:nvSpPr>
          <p:spPr>
            <a:xfrm>
              <a:off x="-142184" y="152627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7BDA8AF-9751-4E0B-91F9-C096A9D1B321}"/>
              </a:ext>
            </a:extLst>
          </p:cNvPr>
          <p:cNvGrpSpPr/>
          <p:nvPr/>
        </p:nvGrpSpPr>
        <p:grpSpPr>
          <a:xfrm>
            <a:off x="-142184" y="-1"/>
            <a:ext cx="9333809" cy="4488873"/>
            <a:chOff x="-142184" y="-1"/>
            <a:chExt cx="9333809" cy="4488873"/>
          </a:xfrm>
        </p:grpSpPr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5FF92254-9BE4-405A-A1FB-96F66CEED6C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392" b="3153"/>
            <a:stretch/>
          </p:blipFill>
          <p:spPr bwMode="auto">
            <a:xfrm>
              <a:off x="0" y="-1"/>
              <a:ext cx="9166006" cy="4488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3BB4A82-8D51-4113-8E8C-D4072155E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WordArt 5">
              <a:extLst>
                <a:ext uri="{FF2B5EF4-FFF2-40B4-BE49-F238E27FC236}">
                  <a16:creationId xmlns:a16="http://schemas.microsoft.com/office/drawing/2014/main" id="{34907330-9C45-4C77-9402-7A0C5E3D025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092037" y="2135957"/>
              <a:ext cx="4987637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Dates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E75D4F-4D65-4115-9F16-0724DAF7BF44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795651"/>
            <a:ext cx="8904849" cy="92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Chop dried dates into cereal, salad or cookie batter.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Rehydrate dates with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 water and blend to make syrup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which can be used in place of sugar in recipes. 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1999005-5FEC-48C2-8678-86E6E52A0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18CFE498-F6D4-4DD6-B05F-4D043573EFEA}"/>
              </a:ext>
            </a:extLst>
          </p:cNvPr>
          <p:cNvGrpSpPr/>
          <p:nvPr/>
        </p:nvGrpSpPr>
        <p:grpSpPr>
          <a:xfrm>
            <a:off x="-142184" y="-1"/>
            <a:ext cx="9333809" cy="4488873"/>
            <a:chOff x="-142184" y="-1"/>
            <a:chExt cx="9333809" cy="4488873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BD992D6B-A96A-4626-B4FA-CC68B2799F1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392" b="3153"/>
            <a:stretch/>
          </p:blipFill>
          <p:spPr bwMode="auto">
            <a:xfrm>
              <a:off x="0" y="-1"/>
              <a:ext cx="9166006" cy="4488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21E7291-D794-40FC-8D8B-3317BB180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37833B97-46B1-4663-97BF-39F2D1FCBAB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092037" y="2135957"/>
              <a:ext cx="4987637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Dates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F5F0086-50B0-43FC-AFEA-2E167CEAC023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12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795651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a healthy holiday </a:t>
            </a:r>
            <a:r>
              <a:rPr lang="en-US" altLang="en-US" sz="2200" b="1">
                <a:solidFill>
                  <a:srgbClr val="000000"/>
                </a:solidFill>
                <a:latin typeface="Calibri" panose="020F0502020204030204" pitchFamily="34" charset="0"/>
              </a:rPr>
              <a:t>treat,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stuff pitted date with a walnut half,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pinch closed and roll in flax meal.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 fill with ground pistachios and unsweetened coconut flakes.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1999005-5FEC-48C2-8678-86E6E52A0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0491A7C6-B2FF-46F8-B133-4EC322C8E51D}"/>
              </a:ext>
            </a:extLst>
          </p:cNvPr>
          <p:cNvGrpSpPr/>
          <p:nvPr/>
        </p:nvGrpSpPr>
        <p:grpSpPr>
          <a:xfrm>
            <a:off x="-142184" y="-1"/>
            <a:ext cx="9333809" cy="4488873"/>
            <a:chOff x="-142184" y="-1"/>
            <a:chExt cx="9333809" cy="4488873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B1656F40-5F48-44E7-99C8-2A011E412DB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392" b="3153"/>
            <a:stretch/>
          </p:blipFill>
          <p:spPr bwMode="auto">
            <a:xfrm>
              <a:off x="0" y="-1"/>
              <a:ext cx="9166006" cy="4488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FA9363F-77B1-472D-8D50-39F2CDDC7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76A56FD6-1108-47F2-AE13-1F81C305F8C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092037" y="2135957"/>
              <a:ext cx="4987637" cy="687498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Dates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2766103-EEDC-4E6E-B683-C5858217FB95}"/>
                </a:ext>
              </a:extLst>
            </p:cNvPr>
            <p:cNvSpPr/>
            <p:nvPr/>
          </p:nvSpPr>
          <p:spPr>
            <a:xfrm>
              <a:off x="-142184" y="1529304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332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8750</TotalTime>
  <Words>354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88</cp:revision>
  <dcterms:created xsi:type="dcterms:W3CDTF">2019-07-30T22:09:55Z</dcterms:created>
  <dcterms:modified xsi:type="dcterms:W3CDTF">2021-10-14T16:16:18Z</dcterms:modified>
</cp:coreProperties>
</file>