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F6D4515-CD63-4630-9BA0-45448485D2BF}"/>
              </a:ext>
            </a:extLst>
          </p:cNvPr>
          <p:cNvGrpSpPr/>
          <p:nvPr/>
        </p:nvGrpSpPr>
        <p:grpSpPr>
          <a:xfrm>
            <a:off x="-142184" y="69162"/>
            <a:ext cx="9333809" cy="4995255"/>
            <a:chOff x="-142184" y="-17922"/>
            <a:chExt cx="9333809" cy="499525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7A2B4C0E-F949-4582-B4A1-68C49E6852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56" y="-17922"/>
              <a:ext cx="9144000" cy="4995255"/>
            </a:xfrm>
            <a:prstGeom prst="rect">
              <a:avLst/>
            </a:prstGeom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Avocados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684638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Avocados are rich in heart-healthy fats,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vitamins, minerals and fiber but are also high in calories.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Use to replace butter, mayonnaise or oil in recipes.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981155E1-FE64-4BB3-9344-4DF62A8A38BB}"/>
              </a:ext>
            </a:extLst>
          </p:cNvPr>
          <p:cNvGrpSpPr/>
          <p:nvPr/>
        </p:nvGrpSpPr>
        <p:grpSpPr>
          <a:xfrm>
            <a:off x="-142184" y="69162"/>
            <a:ext cx="9333809" cy="4995255"/>
            <a:chOff x="-142184" y="-17922"/>
            <a:chExt cx="9333809" cy="4995255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683188EA-4A49-4FD5-BAF5-F8591BDB4C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56" y="-17922"/>
              <a:ext cx="9144000" cy="4995255"/>
            </a:xfrm>
            <a:prstGeom prst="rect">
              <a:avLst/>
            </a:prstGeom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6F330B1-8D6B-479E-A526-F71367D33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1" name="WordArt 5">
              <a:extLst>
                <a:ext uri="{FF2B5EF4-FFF2-40B4-BE49-F238E27FC236}">
                  <a16:creationId xmlns:a16="http://schemas.microsoft.com/office/drawing/2014/main" id="{42533A94-5315-43CE-A221-3B12E2BC174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Avocados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F5E3378-CFE7-4DA6-926B-49A6FE5C5EC0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983673" y="4594452"/>
            <a:ext cx="608287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½ large avocado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166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2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596156" y="4933136"/>
            <a:ext cx="22413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6 gm fiber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0C86BE9-C19F-4AEA-87DE-DB81F255359F}"/>
              </a:ext>
            </a:extLst>
          </p:cNvPr>
          <p:cNvSpPr/>
          <p:nvPr/>
        </p:nvSpPr>
        <p:spPr>
          <a:xfrm>
            <a:off x="5601259" y="4928111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15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E899DE20-53E5-4AB5-82BD-FF1FB4B2EFD5}"/>
              </a:ext>
            </a:extLst>
          </p:cNvPr>
          <p:cNvGrpSpPr/>
          <p:nvPr/>
        </p:nvGrpSpPr>
        <p:grpSpPr>
          <a:xfrm>
            <a:off x="-142184" y="69162"/>
            <a:ext cx="9333809" cy="4995255"/>
            <a:chOff x="-142184" y="-17922"/>
            <a:chExt cx="9333809" cy="4995255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027565C-AF10-4A5C-A2CA-47E24B83E5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56" y="-17922"/>
              <a:ext cx="9144000" cy="4995255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32FD2B4-19D8-490C-BEE5-4DE156B224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WordArt 5">
              <a:extLst>
                <a:ext uri="{FF2B5EF4-FFF2-40B4-BE49-F238E27FC236}">
                  <a16:creationId xmlns:a16="http://schemas.microsoft.com/office/drawing/2014/main" id="{D9C63F18-6FC0-4C36-8C73-C2150EC0DBA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Avocados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1EB355B-A844-4697-A4C0-EC25770A52F7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834020"/>
            <a:ext cx="8904849" cy="856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Avocados contain a significant amount of folate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important for tissue growth and healing,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vitamin K for blood clotting and bone health.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F2AE8228-056E-42B7-B4D9-5151B8C05FC6}"/>
              </a:ext>
            </a:extLst>
          </p:cNvPr>
          <p:cNvGrpSpPr/>
          <p:nvPr/>
        </p:nvGrpSpPr>
        <p:grpSpPr>
          <a:xfrm>
            <a:off x="-142184" y="69162"/>
            <a:ext cx="9333809" cy="4995255"/>
            <a:chOff x="-142184" y="-17922"/>
            <a:chExt cx="9333809" cy="4995255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2390680-15FB-4CD6-9004-58C37DA6B6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56" y="-17922"/>
              <a:ext cx="9144000" cy="4995255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7DC94AD-5E69-408D-8991-17899D024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WordArt 5">
              <a:extLst>
                <a:ext uri="{FF2B5EF4-FFF2-40B4-BE49-F238E27FC236}">
                  <a16:creationId xmlns:a16="http://schemas.microsoft.com/office/drawing/2014/main" id="{54E1ABEA-EB1A-40AF-82E1-FECC2BD53AD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Avocados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C530C4F-5363-4F33-9080-8AA4BBCB3E69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702218"/>
            <a:ext cx="8904849" cy="943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Avocados provide antioxidant vitamins C and K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for healthy immune function and neutralizing damaging free radicals,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and B vitamins for energy production.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3F75C74-174A-44B0-AD2B-381F74C81D11}"/>
              </a:ext>
            </a:extLst>
          </p:cNvPr>
          <p:cNvGrpSpPr/>
          <p:nvPr/>
        </p:nvGrpSpPr>
        <p:grpSpPr>
          <a:xfrm>
            <a:off x="-142184" y="69162"/>
            <a:ext cx="9333809" cy="4995255"/>
            <a:chOff x="-142184" y="-17922"/>
            <a:chExt cx="9333809" cy="4995255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2EB8CBFD-FF8A-4B31-9A77-A2B6FAEE03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56" y="-17922"/>
              <a:ext cx="9144000" cy="4995255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97F80AB-4ABC-4A73-B448-6D1509144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WordArt 5">
              <a:extLst>
                <a:ext uri="{FF2B5EF4-FFF2-40B4-BE49-F238E27FC236}">
                  <a16:creationId xmlns:a16="http://schemas.microsoft.com/office/drawing/2014/main" id="{C857A728-50D2-476B-BEA4-0F02A87BA88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Avocados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0729F89-0553-461E-8CE5-11E9112F6931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699854"/>
            <a:ext cx="8904849" cy="1086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Avocados are a good source of both soluble and insoluble fiber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that contribute to lower blood sugars, lower cholesterol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contribute to feelings of fullness.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A78F0E0E-144B-44FC-9D3F-4C211500B316}"/>
              </a:ext>
            </a:extLst>
          </p:cNvPr>
          <p:cNvGrpSpPr/>
          <p:nvPr/>
        </p:nvGrpSpPr>
        <p:grpSpPr>
          <a:xfrm>
            <a:off x="-142184" y="69162"/>
            <a:ext cx="9333809" cy="4995255"/>
            <a:chOff x="-142184" y="-17922"/>
            <a:chExt cx="9333809" cy="4995255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C6F6BA2F-2675-4676-B52A-98C34DEFB1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56" y="-17922"/>
              <a:ext cx="9144000" cy="4995255"/>
            </a:xfrm>
            <a:prstGeom prst="rect">
              <a:avLst/>
            </a:prstGeom>
          </p:spPr>
        </p:pic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6545700-22BF-4A5B-B53F-301FE347B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WordArt 5">
              <a:extLst>
                <a:ext uri="{FF2B5EF4-FFF2-40B4-BE49-F238E27FC236}">
                  <a16:creationId xmlns:a16="http://schemas.microsoft.com/office/drawing/2014/main" id="{2E968943-4A97-4976-8D5F-72846776921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135957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Avocados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51F30DA-2C29-4B93-A520-20EE8866BD6E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06750"/>
            <a:ext cx="8904849" cy="105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Add slices to sandwiches, salads or smoothies.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Spread on toast or mix into mashed potatoes.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Use as a fat substitute for oil, butter or margarine in recipes.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8852</TotalTime>
  <Words>270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92</cp:revision>
  <dcterms:created xsi:type="dcterms:W3CDTF">2019-07-30T22:09:55Z</dcterms:created>
  <dcterms:modified xsi:type="dcterms:W3CDTF">2021-12-08T18:43:01Z</dcterms:modified>
</cp:coreProperties>
</file>