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56" r:id="rId4"/>
    <p:sldId id="278" r:id="rId5"/>
    <p:sldId id="281" r:id="rId6"/>
    <p:sldId id="279" r:id="rId7"/>
    <p:sldId id="282" r:id="rId8"/>
    <p:sldId id="284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E5563E-F3FC-40FA-9F37-24423AD68B9F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887971-1639-4A69-A38F-1FFAC446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832" y="468463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Chia seeds are rich in protein, omega-3 fats and soluble fiber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which contribute to lowering risk for heart disease,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diabetes and obesity.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83673" y="4594452"/>
            <a:ext cx="6082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 Tbsp chia seed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140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4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6156" y="49331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11 gm fiber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2872D-2059-42FB-B2AE-FDC6E1F0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601259" y="49281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7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229000-5294-4873-B509-22AF9C50AA01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007F37-370B-4D8D-A865-508C8F2CB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E7CB49-5E8A-47D3-AD3F-983E5343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WordArt 5">
              <a:extLst>
                <a:ext uri="{FF2B5EF4-FFF2-40B4-BE49-F238E27FC236}">
                  <a16:creationId xmlns:a16="http://schemas.microsoft.com/office/drawing/2014/main" id="{A10D00E9-1315-4D90-B97A-4FFE6BE46A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416BE8-61B0-4031-9F0D-A28824D8C97C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-6784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56597"/>
            <a:ext cx="8904849" cy="8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Chia seeds are the richest source of omega-3 fats shown to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lower cholesterol, blood pressure, inflammation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risk of heart attack and stroke.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719273-6314-44B6-B77C-48B78A1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D3CCD0-7470-4081-8B93-F749597C0133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F1EF6A-7563-43C4-9E05-34B06C606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7896E1-B84C-455E-AF0E-F1C489AC4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WordArt 5">
              <a:extLst>
                <a:ext uri="{FF2B5EF4-FFF2-40B4-BE49-F238E27FC236}">
                  <a16:creationId xmlns:a16="http://schemas.microsoft.com/office/drawing/2014/main" id="{B94BE8FB-ADAC-4037-BFDD-207138BED21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D5A467-74FE-47E5-8F5C-12DC985D690E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02218"/>
            <a:ext cx="8904849" cy="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These are an excellent source of soluble fiber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which stabilizes blood sugars, lowers cholesterol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aids in appetite control.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98074A-D96C-4565-B009-66A97F6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52E1B-3304-4FFC-A23E-CA6A73789D5E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28FEEA-57DE-4440-95FF-645825F40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5F39C3-2E1B-4140-9D80-9BC15355A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WordArt 5">
              <a:extLst>
                <a:ext uri="{FF2B5EF4-FFF2-40B4-BE49-F238E27FC236}">
                  <a16:creationId xmlns:a16="http://schemas.microsoft.com/office/drawing/2014/main" id="{50FDD5C2-FFE2-4224-9977-6CD29FF903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FEF555-AC7D-4D8F-A418-0DFBA040F557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1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648484"/>
            <a:ext cx="8904849" cy="108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Chia seeds contain more calcium and magnesium than milk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bone and heart health. They are also a rich source of potassium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lowers blood pressure.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C6EAC9-1F9B-4DF7-A3FB-39115F75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FC848D-32BB-4142-92A2-8DF65E35B7C3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D7886E-1B4E-4FA4-8A8F-F5D013BA0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74065B-DD10-4B4D-B635-5913919B6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WordArt 5">
              <a:extLst>
                <a:ext uri="{FF2B5EF4-FFF2-40B4-BE49-F238E27FC236}">
                  <a16:creationId xmlns:a16="http://schemas.microsoft.com/office/drawing/2014/main" id="{654AB833-7696-4B8F-8DAD-DB033F82D5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C31913-B362-4FED-8398-EFDF825C6D56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6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747846"/>
            <a:ext cx="8904849" cy="71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These small seeds contain all 9 essential amino acids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for building protein.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4B262-F380-4AAC-90BB-786A1104B1CF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657C9B-CA37-4C2B-ABBC-B9DD43F43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ED6B75-44B1-455A-8E24-89B68EBD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WordArt 5">
              <a:extLst>
                <a:ext uri="{FF2B5EF4-FFF2-40B4-BE49-F238E27FC236}">
                  <a16:creationId xmlns:a16="http://schemas.microsoft.com/office/drawing/2014/main" id="{8377BE4C-922E-41F7-A58F-033C6BF590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D42B4-C0E8-4F61-97DF-8261FAD754B0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0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768394"/>
            <a:ext cx="8904849" cy="71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Chia is rich in antioxidants shown to lower inflammation,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improve immunity and protect brain function.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4B262-F380-4AAC-90BB-786A1104B1CF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657C9B-CA37-4C2B-ABBC-B9DD43F43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ED6B75-44B1-455A-8E24-89B68EBD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WordArt 5">
              <a:extLst>
                <a:ext uri="{FF2B5EF4-FFF2-40B4-BE49-F238E27FC236}">
                  <a16:creationId xmlns:a16="http://schemas.microsoft.com/office/drawing/2014/main" id="{8377BE4C-922E-41F7-A58F-033C6BF590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D42B4-C0E8-4F61-97DF-8261FAD754B0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59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696476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Use chia seeds whole, no need to grind.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Sprinkle in salads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toss with veggie sides, in baked goods,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smoothies, puddings and jams.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4B262-F380-4AAC-90BB-786A1104B1CF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657C9B-CA37-4C2B-ABBC-B9DD43F43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ED6B75-44B1-455A-8E24-89B68EBD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WordArt 5">
              <a:extLst>
                <a:ext uri="{FF2B5EF4-FFF2-40B4-BE49-F238E27FC236}">
                  <a16:creationId xmlns:a16="http://schemas.microsoft.com/office/drawing/2014/main" id="{8377BE4C-922E-41F7-A58F-033C6BF590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D42B4-C0E8-4F61-97DF-8261FAD754B0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61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686202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chia seeds as base for creamy dressings or as an egg substitute.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Stir 1 Tbsp chia seeds into 3 Tbsp water for each egg in a recipe.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egg substitutes have no saturated fat or cholesterol.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4B262-F380-4AAC-90BB-786A1104B1CF}"/>
              </a:ext>
            </a:extLst>
          </p:cNvPr>
          <p:cNvGrpSpPr/>
          <p:nvPr/>
        </p:nvGrpSpPr>
        <p:grpSpPr>
          <a:xfrm>
            <a:off x="-142184" y="1"/>
            <a:ext cx="9333809" cy="4319752"/>
            <a:chOff x="-142184" y="1"/>
            <a:chExt cx="9333809" cy="43197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657C9B-CA37-4C2B-ABBC-B9DD43F43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19"/>
            <a:stretch/>
          </p:blipFill>
          <p:spPr>
            <a:xfrm>
              <a:off x="0" y="1"/>
              <a:ext cx="9144000" cy="43197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ED6B75-44B1-455A-8E24-89B68EBD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513316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WordArt 5">
              <a:extLst>
                <a:ext uri="{FF2B5EF4-FFF2-40B4-BE49-F238E27FC236}">
                  <a16:creationId xmlns:a16="http://schemas.microsoft.com/office/drawing/2014/main" id="{8377BE4C-922E-41F7-A58F-033C6BF590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223041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Seeds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D42B4-C0E8-4F61-97DF-8261FAD754B0}"/>
                </a:ext>
              </a:extLst>
            </p:cNvPr>
            <p:cNvSpPr/>
            <p:nvPr/>
          </p:nvSpPr>
          <p:spPr>
            <a:xfrm>
              <a:off x="-142184" y="1616388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6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8861</TotalTime>
  <Words>398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95</cp:revision>
  <dcterms:created xsi:type="dcterms:W3CDTF">2019-07-30T22:09:55Z</dcterms:created>
  <dcterms:modified xsi:type="dcterms:W3CDTF">2022-01-21T17:43:27Z</dcterms:modified>
</cp:coreProperties>
</file>