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6" r:id="rId3"/>
    <p:sldId id="256" r:id="rId4"/>
    <p:sldId id="278" r:id="rId5"/>
    <p:sldId id="281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2832" y="4684638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Rye grains look like wheat grains but are higher in potassium,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vitamin E and fiber. Like wheat, rye grains are cracked before use.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Ground rye flour is slightly darker in color with a rich flavor.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6D6E5F18-AE7F-46E6-8D7C-A689C4B8B0F5}"/>
              </a:ext>
            </a:extLst>
          </p:cNvPr>
          <p:cNvGrpSpPr/>
          <p:nvPr/>
        </p:nvGrpSpPr>
        <p:grpSpPr>
          <a:xfrm>
            <a:off x="-142184" y="0"/>
            <a:ext cx="9333809" cy="4423789"/>
            <a:chOff x="-142184" y="0"/>
            <a:chExt cx="9333809" cy="4423789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4F965BB0-61B5-433A-9449-08EFD9A362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13" t="9500" b="6509"/>
            <a:stretch>
              <a:fillRect/>
            </a:stretch>
          </p:blipFill>
          <p:spPr bwMode="auto">
            <a:xfrm>
              <a:off x="1" y="0"/>
              <a:ext cx="9144000" cy="44237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42184" y="1616388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415A9B-6D2C-46CA-9814-5440B75434E2}"/>
                </a:ext>
              </a:extLst>
            </p:cNvPr>
            <p:cNvSpPr txBox="1"/>
            <p:nvPr/>
          </p:nvSpPr>
          <p:spPr>
            <a:xfrm>
              <a:off x="2533650" y="1848734"/>
              <a:ext cx="368617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Rye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22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83673" y="4594452"/>
            <a:ext cx="6082873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¼ cup cracked rye grains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143 Calories </a:t>
            </a: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4 gm protein</a:t>
            </a: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596156" y="4933136"/>
            <a:ext cx="2241303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7 gm fiber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0E2872D-2059-42FB-B2AE-FDC6E1F0B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E0C86BE9-C19F-4AEA-87DE-DB81F255359F}"/>
              </a:ext>
            </a:extLst>
          </p:cNvPr>
          <p:cNvSpPr/>
          <p:nvPr/>
        </p:nvSpPr>
        <p:spPr>
          <a:xfrm>
            <a:off x="5601259" y="4928111"/>
            <a:ext cx="224130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1 gm fat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22A339D-C515-431E-A1B1-92C31709D5E8}"/>
              </a:ext>
            </a:extLst>
          </p:cNvPr>
          <p:cNvGrpSpPr/>
          <p:nvPr/>
        </p:nvGrpSpPr>
        <p:grpSpPr>
          <a:xfrm>
            <a:off x="-142184" y="0"/>
            <a:ext cx="9333809" cy="4423789"/>
            <a:chOff x="-142184" y="0"/>
            <a:chExt cx="9333809" cy="4423789"/>
          </a:xfrm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B6FFAAD6-506A-4F93-93D1-21D27C8CE3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13" t="9500" b="6509"/>
            <a:stretch>
              <a:fillRect/>
            </a:stretch>
          </p:blipFill>
          <p:spPr bwMode="auto">
            <a:xfrm>
              <a:off x="1" y="0"/>
              <a:ext cx="9144000" cy="44237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F25C093-1E34-4683-ACAD-AAF16788FC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6CAF4C9-FA5B-41C8-829A-21D99BB55957}"/>
                </a:ext>
              </a:extLst>
            </p:cNvPr>
            <p:cNvSpPr/>
            <p:nvPr/>
          </p:nvSpPr>
          <p:spPr>
            <a:xfrm>
              <a:off x="-142184" y="1616388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53BCCC3-69A0-43B9-B54B-E43FCBC3D732}"/>
                </a:ext>
              </a:extLst>
            </p:cNvPr>
            <p:cNvSpPr txBox="1"/>
            <p:nvPr/>
          </p:nvSpPr>
          <p:spPr>
            <a:xfrm>
              <a:off x="2533650" y="1848734"/>
              <a:ext cx="368617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Rye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481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-6784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1047" y="4724389"/>
            <a:ext cx="8904849" cy="8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Rye is a rich source of B vitamins thiamin, pantothenic acid and folate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and vitamins K and E. Rye is also a good source of manganese,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potassium, copper and phosphorus.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F719273-6314-44B6-B77C-48B78A1A2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86B90DD2-5111-4A55-A4B0-EE5C8AE3E4C7}"/>
              </a:ext>
            </a:extLst>
          </p:cNvPr>
          <p:cNvGrpSpPr/>
          <p:nvPr/>
        </p:nvGrpSpPr>
        <p:grpSpPr>
          <a:xfrm>
            <a:off x="-142184" y="0"/>
            <a:ext cx="9333809" cy="4423789"/>
            <a:chOff x="-142184" y="0"/>
            <a:chExt cx="9333809" cy="4423789"/>
          </a:xfrm>
        </p:grpSpPr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6C40CF0B-EA0F-47D5-B061-C97E002854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13" t="9500" b="6509"/>
            <a:stretch>
              <a:fillRect/>
            </a:stretch>
          </p:blipFill>
          <p:spPr bwMode="auto">
            <a:xfrm>
              <a:off x="1" y="0"/>
              <a:ext cx="9144000" cy="44237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92DECB5-163A-4890-B6AA-A5BED0559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5AE5587-6D52-4AB8-BBDB-38B6654CBEE7}"/>
                </a:ext>
              </a:extLst>
            </p:cNvPr>
            <p:cNvSpPr/>
            <p:nvPr/>
          </p:nvSpPr>
          <p:spPr>
            <a:xfrm>
              <a:off x="-142184" y="1616388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386E2C1-64D7-413D-AF13-3EEF10A4FBD1}"/>
                </a:ext>
              </a:extLst>
            </p:cNvPr>
            <p:cNvSpPr txBox="1"/>
            <p:nvPr/>
          </p:nvSpPr>
          <p:spPr>
            <a:xfrm>
              <a:off x="2533650" y="1848734"/>
              <a:ext cx="368617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Rye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525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721268"/>
            <a:ext cx="8904849" cy="94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Rye has a lower glycemic index and more soluble fiber than wheat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making it a better choice </a:t>
            </a: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for those with diabetes.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Rye also fights inflammation and heart disease.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98074A-D96C-4565-B009-66A97F6FC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2CFD86A6-B50A-499F-BA50-FADD1F6B30C8}"/>
              </a:ext>
            </a:extLst>
          </p:cNvPr>
          <p:cNvGrpSpPr/>
          <p:nvPr/>
        </p:nvGrpSpPr>
        <p:grpSpPr>
          <a:xfrm>
            <a:off x="-142184" y="0"/>
            <a:ext cx="9333809" cy="4423789"/>
            <a:chOff x="-142184" y="0"/>
            <a:chExt cx="9333809" cy="4423789"/>
          </a:xfrm>
        </p:grpSpPr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D3506168-D4F1-401E-A28D-BBD3776FF9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13" t="9500" b="6509"/>
            <a:stretch>
              <a:fillRect/>
            </a:stretch>
          </p:blipFill>
          <p:spPr bwMode="auto">
            <a:xfrm>
              <a:off x="1" y="0"/>
              <a:ext cx="9144000" cy="44237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A826205-CEFA-46CD-8429-18CAF16A9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2FEBA5F-DBD0-4526-9B57-763D0A4C8A62}"/>
                </a:ext>
              </a:extLst>
            </p:cNvPr>
            <p:cNvSpPr/>
            <p:nvPr/>
          </p:nvSpPr>
          <p:spPr>
            <a:xfrm>
              <a:off x="-142184" y="1616388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6106BC6-B669-4D71-B1CA-F5418FE9B9E3}"/>
                </a:ext>
              </a:extLst>
            </p:cNvPr>
            <p:cNvSpPr txBox="1"/>
            <p:nvPr/>
          </p:nvSpPr>
          <p:spPr>
            <a:xfrm>
              <a:off x="2533650" y="1848734"/>
              <a:ext cx="368617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Rye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818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629434"/>
            <a:ext cx="8904849" cy="1086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Rye is lower in gluten than wheat, creating denser baked goods.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Most commercial rye breads are often made with half rye-half wheat flour.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seeking 100% rye, read labels carefully.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DC6EAC9-1F9B-4DF7-A3FB-39115F75B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9A6BFC74-ADF2-48E0-A212-FC561F7A44B6}"/>
              </a:ext>
            </a:extLst>
          </p:cNvPr>
          <p:cNvGrpSpPr/>
          <p:nvPr/>
        </p:nvGrpSpPr>
        <p:grpSpPr>
          <a:xfrm>
            <a:off x="-142184" y="0"/>
            <a:ext cx="9333809" cy="4423789"/>
            <a:chOff x="-142184" y="0"/>
            <a:chExt cx="9333809" cy="4423789"/>
          </a:xfrm>
        </p:grpSpPr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DAD14317-73C0-42F4-987B-8434D115A3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13" t="9500" b="6509"/>
            <a:stretch>
              <a:fillRect/>
            </a:stretch>
          </p:blipFill>
          <p:spPr bwMode="auto">
            <a:xfrm>
              <a:off x="1" y="0"/>
              <a:ext cx="9144000" cy="44237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ABFB8F5-4985-48C7-9FA2-65BBCAACB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C036894-99D8-4010-AA29-21A30AB9F453}"/>
                </a:ext>
              </a:extLst>
            </p:cNvPr>
            <p:cNvSpPr/>
            <p:nvPr/>
          </p:nvSpPr>
          <p:spPr>
            <a:xfrm>
              <a:off x="-142184" y="1616388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40E1FC0-7087-4776-8BB1-2E565A16B592}"/>
                </a:ext>
              </a:extLst>
            </p:cNvPr>
            <p:cNvSpPr txBox="1"/>
            <p:nvPr/>
          </p:nvSpPr>
          <p:spPr>
            <a:xfrm>
              <a:off x="2533650" y="1848734"/>
              <a:ext cx="368617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Rye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866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738321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Rye is available cut into course groats, rolled or ground into flour.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darker the flour, the more nutrients are retained.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Rye groats and rolled rye </a:t>
            </a: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make a tasty </a:t>
            </a:r>
            <a:r>
              <a:rPr lang="en-US" altLang="en-US" sz="2200" b="1">
                <a:solidFill>
                  <a:srgbClr val="000000"/>
                </a:solidFill>
                <a:latin typeface="Calibri" panose="020F0502020204030204" pitchFamily="34" charset="0"/>
              </a:rPr>
              <a:t>and satisfying </a:t>
            </a:r>
            <a:r>
              <a:rPr kumimoji="0" lang="en-US" altLang="en-US" sz="2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hot 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morning cereal.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4356FD-4E43-4717-9142-B926C50EB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A1786BE1-2704-42E2-B946-51728E8BFD12}"/>
              </a:ext>
            </a:extLst>
          </p:cNvPr>
          <p:cNvGrpSpPr/>
          <p:nvPr/>
        </p:nvGrpSpPr>
        <p:grpSpPr>
          <a:xfrm>
            <a:off x="-142184" y="0"/>
            <a:ext cx="9333809" cy="4423789"/>
            <a:chOff x="-142184" y="0"/>
            <a:chExt cx="9333809" cy="4423789"/>
          </a:xfrm>
        </p:grpSpPr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id="{66E72202-D796-4F11-B67E-BA54B92BF9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13" t="9500" b="6509"/>
            <a:stretch>
              <a:fillRect/>
            </a:stretch>
          </p:blipFill>
          <p:spPr bwMode="auto">
            <a:xfrm>
              <a:off x="1" y="0"/>
              <a:ext cx="9144000" cy="44237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6C92862-CECB-4389-A221-5859C4AD4A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7DCC8DC-A7E8-4167-825F-3D4DEAF2FC74}"/>
                </a:ext>
              </a:extLst>
            </p:cNvPr>
            <p:cNvSpPr/>
            <p:nvPr/>
          </p:nvSpPr>
          <p:spPr>
            <a:xfrm>
              <a:off x="-142184" y="1616388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0E299F4-9D9F-4D69-8DB1-4B54D85A6F1F}"/>
                </a:ext>
              </a:extLst>
            </p:cNvPr>
            <p:cNvSpPr txBox="1"/>
            <p:nvPr/>
          </p:nvSpPr>
          <p:spPr>
            <a:xfrm>
              <a:off x="2533650" y="1848734"/>
              <a:ext cx="368617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Rye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940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8978</TotalTime>
  <Words>314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100</cp:revision>
  <dcterms:created xsi:type="dcterms:W3CDTF">2019-07-30T22:09:55Z</dcterms:created>
  <dcterms:modified xsi:type="dcterms:W3CDTF">2022-03-18T20:08:53Z</dcterms:modified>
</cp:coreProperties>
</file>