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6846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Rye grains look like wheat grains but are higher in potassium,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vitamin E and fiber. Like wheat, rye grains are cracked before use.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Ground rye flour is slightly darker in color with a rich flavor.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D6E5F18-AE7F-46E6-8D7C-A689C4B8B0F5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4F965BB0-61B5-433A-9449-08EFD9A362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83673" y="4594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¼ cup cracked rye grains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143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4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96156" y="49331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7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601259" y="49281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2A339D-C515-431E-A1B1-92C31709D5E8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B6FFAAD6-506A-4F93-93D1-21D27C8CE3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F25C093-1E34-4683-ACAD-AAF16788FC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CAF4C9-FA5B-41C8-829A-21D99BB55957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3BCCC3-69A0-43B9-B54B-E43FCBC3D732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1047" y="4724389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Rye is a rich source of B vitamins thiamin, pantothenic acid and folate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vitamins K and E. Rye is also a good source of manganese,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potassium, copper and phosphorus.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6B90DD2-5111-4A55-A4B0-EE5C8AE3E4C7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6C40CF0B-EA0F-47D5-B061-C97E002854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92DECB5-163A-4890-B6AA-A5BED0559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5AE5587-6D52-4AB8-BBDB-38B6654CBEE7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386E2C1-64D7-413D-AF13-3EEF10A4FBD1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2126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Rye has a lower glycemic index and more soluble fiber than wheat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making it a better choice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for those with diabetes.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Rye also fights inflammation and heart disease.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CFD86A6-B50A-499F-BA50-FADD1F6B30C8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D3506168-D4F1-401E-A28D-BBD3776FF9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A826205-CEFA-46CD-8429-18CAF16A9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2FEBA5F-DBD0-4526-9B57-763D0A4C8A62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6106BC6-B669-4D71-B1CA-F5418FE9B9E3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29434"/>
            <a:ext cx="8904849" cy="108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Rye is lower in gluten than wheat, creating denser baked goods.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Most commercial rye breads are often made with half rye-half wheat flour.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seeking 100% rye, read labels carefully.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A6BFC74-ADF2-48E0-A212-FC561F7A44B6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DAD14317-73C0-42F4-987B-8434D115A3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BFB8F5-4985-48C7-9FA2-65BBCAACB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C036894-99D8-4010-AA29-21A30AB9F453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40E1FC0-7087-4776-8BB1-2E565A16B592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38321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Rye is available cut into course groats, rolled or ground into flour.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darker the flour, the more nutrients are retained.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Rye groats and rolled rye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make a tasty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and satisfying </a:t>
            </a:r>
            <a:r>
              <a:rPr kumimoji="0" lang="en-US" altLang="en-US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hot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morning cereal.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1786BE1-2704-42E2-B946-51728E8BFD12}"/>
              </a:ext>
            </a:extLst>
          </p:cNvPr>
          <p:cNvGrpSpPr/>
          <p:nvPr/>
        </p:nvGrpSpPr>
        <p:grpSpPr>
          <a:xfrm>
            <a:off x="-142184" y="0"/>
            <a:ext cx="9333809" cy="4423789"/>
            <a:chOff x="-142184" y="0"/>
            <a:chExt cx="9333809" cy="4423789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66E72202-D796-4F11-B67E-BA54B92BF9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13" t="9500" b="6509"/>
            <a:stretch>
              <a:fillRect/>
            </a:stretch>
          </p:blipFill>
          <p:spPr bwMode="auto">
            <a:xfrm>
              <a:off x="1" y="0"/>
              <a:ext cx="9144000" cy="44237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6C92862-CECB-4389-A221-5859C4AD4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7DCC8DC-A7E8-4167-825F-3D4DEAF2FC74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0E299F4-9D9F-4D69-8DB1-4B54D85A6F1F}"/>
                </a:ext>
              </a:extLst>
            </p:cNvPr>
            <p:cNvSpPr txBox="1"/>
            <p:nvPr/>
          </p:nvSpPr>
          <p:spPr>
            <a:xfrm>
              <a:off x="2533650" y="1848734"/>
              <a:ext cx="3686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Rye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8978</TotalTime>
  <Words>314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100</cp:revision>
  <dcterms:created xsi:type="dcterms:W3CDTF">2019-07-30T22:09:55Z</dcterms:created>
  <dcterms:modified xsi:type="dcterms:W3CDTF">2022-03-18T20:08:53Z</dcterms:modified>
</cp:coreProperties>
</file>