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These chili peppers are rich in vitamins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with an added punch of capsaicin that makes the peppers mildly spicy.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They can be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picked green or fully ripened red.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88EFBE1-185D-3D2E-8D85-AB8CD12B86DA}"/>
              </a:ext>
            </a:extLst>
          </p:cNvPr>
          <p:cNvGrpSpPr/>
          <p:nvPr/>
        </p:nvGrpSpPr>
        <p:grpSpPr>
          <a:xfrm>
            <a:off x="-142184" y="-33406"/>
            <a:ext cx="9333809" cy="4457196"/>
            <a:chOff x="-142184" y="-33406"/>
            <a:chExt cx="9333809" cy="445719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E60D702-1877-26A4-C7FA-85B2972AC99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7703"/>
            <a:stretch/>
          </p:blipFill>
          <p:spPr>
            <a:xfrm>
              <a:off x="0" y="-33406"/>
              <a:ext cx="9164283" cy="4457196"/>
            </a:xfrm>
            <a:prstGeom prst="rect">
              <a:avLst/>
            </a:prstGeom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A415A9B-6D2C-46CA-9814-5440B75434E2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Jalapenos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8DAF872-545C-DF75-C979-8375B47BF46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6000" b="1" dirty="0">
                  <a:solidFill>
                    <a:schemeClr val="bg1"/>
                  </a:solidFill>
                </a:rPr>
                <a:t>~</a:t>
              </a:r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68158" y="4585594"/>
            <a:ext cx="7297298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 cup chopped raw jalapeno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26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0.8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596156" y="4933136"/>
            <a:ext cx="22413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2.5 gm fiber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0C86BE9-C19F-4AEA-87DE-DB81F255359F}"/>
              </a:ext>
            </a:extLst>
          </p:cNvPr>
          <p:cNvSpPr/>
          <p:nvPr/>
        </p:nvSpPr>
        <p:spPr>
          <a:xfrm>
            <a:off x="5601259" y="4928111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31DC708-F6C9-F0AB-3369-CBCF8BD4C50B}"/>
              </a:ext>
            </a:extLst>
          </p:cNvPr>
          <p:cNvGrpSpPr/>
          <p:nvPr/>
        </p:nvGrpSpPr>
        <p:grpSpPr>
          <a:xfrm>
            <a:off x="-142184" y="-33406"/>
            <a:ext cx="9333809" cy="4457196"/>
            <a:chOff x="-142184" y="-33406"/>
            <a:chExt cx="9333809" cy="4457196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07909BC2-4930-9588-A35A-C84E1A95E3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7703"/>
            <a:stretch/>
          </p:blipFill>
          <p:spPr>
            <a:xfrm>
              <a:off x="0" y="-33406"/>
              <a:ext cx="9164283" cy="4457196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6A0E38-0056-B0AB-7CA9-4AEBC609D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A8617DD-41A9-8A12-21BF-7A2D0891D794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FAA5277-742A-EA59-5BF0-A61F826A4A2B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Jalapenos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A9156DF-DC6A-BA17-0B06-68E2C5CB67A1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6000" b="1" dirty="0">
                  <a:solidFill>
                    <a:schemeClr val="bg1"/>
                  </a:solidFill>
                </a:rPr>
                <a:t>~</a:t>
              </a:r>
              <a:endParaRPr lang="en-US" sz="6000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F3E2ECE0-7C75-C8FB-19E6-78A71AD1CB08}"/>
              </a:ext>
            </a:extLst>
          </p:cNvPr>
          <p:cNvSpPr txBox="1"/>
          <p:nvPr/>
        </p:nvSpPr>
        <p:spPr>
          <a:xfrm>
            <a:off x="4045527" y="4512651"/>
            <a:ext cx="328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1047" y="4724389"/>
            <a:ext cx="8904849" cy="856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Rich in antioxidant vitamin C and vitamin B6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protect the immune system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guard against bacteria and yeast infection.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0CB81F11-352C-D5E1-3902-00B15C6095EA}"/>
              </a:ext>
            </a:extLst>
          </p:cNvPr>
          <p:cNvGrpSpPr/>
          <p:nvPr/>
        </p:nvGrpSpPr>
        <p:grpSpPr>
          <a:xfrm>
            <a:off x="-142184" y="-33406"/>
            <a:ext cx="9333809" cy="4457196"/>
            <a:chOff x="-142184" y="-33406"/>
            <a:chExt cx="9333809" cy="4457196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B96FCCF-1495-BB03-B0F1-00B607E0D9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7703"/>
            <a:stretch/>
          </p:blipFill>
          <p:spPr>
            <a:xfrm>
              <a:off x="0" y="-33406"/>
              <a:ext cx="9164283" cy="4457196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31A7CD2-5E91-48CB-2869-4B1D8EBDD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880DA92-1174-C7C5-A5D5-094BEB23D762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52631F9-3517-8F03-5C04-EA5783872FAE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Jalapenos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9D21357-8F1F-4553-C87E-B32DA23E1013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6000" b="1" dirty="0">
                  <a:solidFill>
                    <a:schemeClr val="bg1"/>
                  </a:solidFill>
                </a:rPr>
                <a:t>~</a:t>
              </a:r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21268"/>
            <a:ext cx="8904849" cy="94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Contain the unique compound capsaicin,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which not only give the pepper its spice,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but may help to boost metabolism.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C4BDB7D4-09AC-EE2A-8A30-0F74926E26C8}"/>
              </a:ext>
            </a:extLst>
          </p:cNvPr>
          <p:cNvGrpSpPr/>
          <p:nvPr/>
        </p:nvGrpSpPr>
        <p:grpSpPr>
          <a:xfrm>
            <a:off x="-142184" y="-33406"/>
            <a:ext cx="9333809" cy="4457196"/>
            <a:chOff x="-142184" y="-33406"/>
            <a:chExt cx="9333809" cy="4457196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D63C929-707C-7F2F-CA83-CBB7744277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7703"/>
            <a:stretch/>
          </p:blipFill>
          <p:spPr>
            <a:xfrm>
              <a:off x="0" y="-33406"/>
              <a:ext cx="9164283" cy="4457196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651EB5F-53C4-0A81-9B88-1F277AF4D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7DDD5F6-46A9-78B5-E7D0-F787ADE5BE84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64FE7B2-9FDF-383B-C7B3-91A50544DE6C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Jalapenos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E44B0B0-9CC9-C6E1-E076-CF7282F057D7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6000" b="1" dirty="0">
                  <a:solidFill>
                    <a:schemeClr val="bg1"/>
                  </a:solidFill>
                </a:rPr>
                <a:t>~</a:t>
              </a:r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15128"/>
            <a:ext cx="8904849" cy="1000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Capsaicin has strong anti-cancer properties,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helps stabilize blood sugars and may help to prevent stomach ulcers.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5E2E10AE-248D-6826-D539-52B7112ED9F5}"/>
              </a:ext>
            </a:extLst>
          </p:cNvPr>
          <p:cNvGrpSpPr/>
          <p:nvPr/>
        </p:nvGrpSpPr>
        <p:grpSpPr>
          <a:xfrm>
            <a:off x="-142184" y="-33406"/>
            <a:ext cx="9333809" cy="4457196"/>
            <a:chOff x="-142184" y="-33406"/>
            <a:chExt cx="9333809" cy="4457196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EC2DCB0-8F65-B875-0BE8-88C894BBC5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7703"/>
            <a:stretch/>
          </p:blipFill>
          <p:spPr>
            <a:xfrm>
              <a:off x="0" y="-33406"/>
              <a:ext cx="9164283" cy="4457196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658555F-43C1-A5FC-77F8-36C220B34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318E62A-B533-4C30-FDCB-47ADE2F8D798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22F47B3-6EC1-56B5-C073-924CC31BCD2F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Jalapenos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35F44F9-1E2E-B3CE-800B-1AFD6D9F7556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6000" b="1" dirty="0">
                  <a:solidFill>
                    <a:schemeClr val="bg1"/>
                  </a:solidFill>
                </a:rPr>
                <a:t>~</a:t>
              </a:r>
              <a:endParaRPr lang="en-US" sz="6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64715" y="4715129"/>
            <a:ext cx="8904849" cy="918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Wear food-safe gloves when chopping jalapenos to prevent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transfer </a:t>
            </a:r>
            <a:r>
              <a:rPr kumimoji="0" lang="en-US" altLang="en-US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of spicy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compounds to the eyes and other sensitive areas.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Remove seeds to reduce spiciness.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23888048-BF3B-B7FA-0002-56A12EA778AA}"/>
              </a:ext>
            </a:extLst>
          </p:cNvPr>
          <p:cNvGrpSpPr/>
          <p:nvPr/>
        </p:nvGrpSpPr>
        <p:grpSpPr>
          <a:xfrm>
            <a:off x="-142184" y="-33406"/>
            <a:ext cx="9333809" cy="4457196"/>
            <a:chOff x="-142184" y="-33406"/>
            <a:chExt cx="9333809" cy="445719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F7E4BAC-760D-B749-7FF4-D5F2CBA98B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7703"/>
            <a:stretch/>
          </p:blipFill>
          <p:spPr>
            <a:xfrm>
              <a:off x="0" y="-33406"/>
              <a:ext cx="9164283" cy="4457196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9AA6416-0549-9FA7-38DC-9478E6179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5445973-A8B4-811D-A29B-EB19F163B0AC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4E15486-6517-1F29-BB82-5C8558B322FE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Jalapenos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5494D81-627C-5C44-6F69-4EC6D6F4A937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6000" b="1" dirty="0">
                  <a:solidFill>
                    <a:schemeClr val="bg1"/>
                  </a:solidFill>
                </a:rPr>
                <a:t>~</a:t>
              </a:r>
              <a:endParaRPr lang="en-US" sz="6000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EF691D4-677E-29C4-1138-317A3C85D75A}"/>
              </a:ext>
            </a:extLst>
          </p:cNvPr>
          <p:cNvSpPr txBox="1"/>
          <p:nvPr/>
        </p:nvSpPr>
        <p:spPr>
          <a:xfrm>
            <a:off x="6262255" y="4611721"/>
            <a:ext cx="328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38321"/>
            <a:ext cx="8904849" cy="991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Chop raw jalapenos in salad or guacamole, on sandwiches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 mix into chili or veggie stir fry.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Canned jalapenos are an easy addition to soups or baked goods.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55CF58F0-A600-F15F-7435-B96F8667DDA1}"/>
              </a:ext>
            </a:extLst>
          </p:cNvPr>
          <p:cNvGrpSpPr/>
          <p:nvPr/>
        </p:nvGrpSpPr>
        <p:grpSpPr>
          <a:xfrm>
            <a:off x="-142184" y="-33406"/>
            <a:ext cx="9333809" cy="4457196"/>
            <a:chOff x="-142184" y="-33406"/>
            <a:chExt cx="9333809" cy="445719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49443D8-B293-E84B-B03F-F85400421CA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7703"/>
            <a:stretch/>
          </p:blipFill>
          <p:spPr>
            <a:xfrm>
              <a:off x="0" y="-33406"/>
              <a:ext cx="9164283" cy="4457196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84D65D5-CED5-851E-73A0-FA30808A8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71BA005-DA01-B2E8-0D53-01FBE8DB1C5C}"/>
                </a:ext>
              </a:extLst>
            </p:cNvPr>
            <p:cNvSpPr/>
            <p:nvPr/>
          </p:nvSpPr>
          <p:spPr>
            <a:xfrm>
              <a:off x="-142184" y="164588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E9B7EF-52E2-C991-17C0-32F1D58024EA}"/>
                </a:ext>
              </a:extLst>
            </p:cNvPr>
            <p:cNvSpPr txBox="1"/>
            <p:nvPr/>
          </p:nvSpPr>
          <p:spPr>
            <a:xfrm>
              <a:off x="2202873" y="1937222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Jalapenos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8D83543-9491-A321-D00D-B20EE864E0EE}"/>
                </a:ext>
              </a:extLst>
            </p:cNvPr>
            <p:cNvSpPr txBox="1"/>
            <p:nvPr/>
          </p:nvSpPr>
          <p:spPr>
            <a:xfrm>
              <a:off x="4996328" y="1848361"/>
              <a:ext cx="55324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6000" b="1" dirty="0">
                  <a:solidFill>
                    <a:schemeClr val="bg1"/>
                  </a:solidFill>
                </a:rPr>
                <a:t>~</a:t>
              </a:r>
              <a:endParaRPr lang="en-US" sz="6000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94ECE32-8687-F889-2102-CF4FEC2E756A}"/>
              </a:ext>
            </a:extLst>
          </p:cNvPr>
          <p:cNvSpPr txBox="1"/>
          <p:nvPr/>
        </p:nvSpPr>
        <p:spPr>
          <a:xfrm>
            <a:off x="2449673" y="5225971"/>
            <a:ext cx="328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EC661E-2BB1-B898-E9F8-05328D953A32}"/>
              </a:ext>
            </a:extLst>
          </p:cNvPr>
          <p:cNvSpPr txBox="1"/>
          <p:nvPr/>
        </p:nvSpPr>
        <p:spPr>
          <a:xfrm>
            <a:off x="3020291" y="4651761"/>
            <a:ext cx="328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1539463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9003</TotalTime>
  <Words>313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106</cp:revision>
  <dcterms:created xsi:type="dcterms:W3CDTF">2019-07-30T22:09:55Z</dcterms:created>
  <dcterms:modified xsi:type="dcterms:W3CDTF">2022-05-24T21:39:09Z</dcterms:modified>
</cp:coreProperties>
</file>