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83" r:id="rId3"/>
    <p:sldId id="284" r:id="rId4"/>
    <p:sldId id="291" r:id="rId5"/>
    <p:sldId id="285" r:id="rId6"/>
    <p:sldId id="292" r:id="rId7"/>
    <p:sldId id="286" r:id="rId8"/>
    <p:sldId id="290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55" d="100"/>
          <a:sy n="55" d="100"/>
        </p:scale>
        <p:origin x="8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3008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This juicy and delicious fruit is packed with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vitamins, minerals, powerful antioxidants and other nutrients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to support good health.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-984" t="12777" r="-1182" b="17568"/>
          <a:stretch/>
        </p:blipFill>
        <p:spPr>
          <a:xfrm>
            <a:off x="144089" y="0"/>
            <a:ext cx="8825105" cy="433980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6AE16A6-0D69-897C-2760-A5E3BB74EC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84" t="12777" r="-1182" b="17568"/>
          <a:stretch/>
        </p:blipFill>
        <p:spPr>
          <a:xfrm>
            <a:off x="144089" y="0"/>
            <a:ext cx="8825105" cy="4339807"/>
          </a:xfrm>
          <a:prstGeom prst="rect">
            <a:avLst/>
          </a:prstGeom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202872" y="4502903"/>
            <a:ext cx="5112327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1 medium (2⅔” diameter) provides:</a:t>
            </a:r>
          </a:p>
          <a:p>
            <a:pPr marL="342900" lvl="0" indent="-3429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58.5 calories</a:t>
            </a:r>
          </a:p>
          <a:p>
            <a:pPr marL="342900" lvl="0" indent="-3429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0.4 gm fat</a:t>
            </a:r>
          </a:p>
          <a:p>
            <a:pPr marL="342900" lvl="0" indent="-3429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2 .3 gm fiber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996328" y="4830868"/>
            <a:ext cx="2993366" cy="955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1.4 gm protein </a:t>
            </a:r>
          </a:p>
          <a:p>
            <a:pPr marL="342900" lvl="0" indent="-3429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no sodium</a:t>
            </a:r>
          </a:p>
          <a:p>
            <a:pPr marL="342900" lvl="0" indent="-3429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no cholesterol</a:t>
            </a:r>
          </a:p>
        </p:txBody>
      </p:sp>
    </p:spTree>
    <p:extLst>
      <p:ext uri="{BB962C8B-B14F-4D97-AF65-F5344CB8AC3E}">
        <p14:creationId xmlns:p14="http://schemas.microsoft.com/office/powerpoint/2010/main" val="398493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3DA8FA2-A5FA-2BB3-3597-F4B44D82A7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84" t="12777" r="-1182" b="17568"/>
          <a:stretch/>
        </p:blipFill>
        <p:spPr>
          <a:xfrm>
            <a:off x="144089" y="0"/>
            <a:ext cx="8825105" cy="4339807"/>
          </a:xfrm>
          <a:prstGeom prst="rect">
            <a:avLst/>
          </a:prstGeom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90973" y="4736569"/>
            <a:ext cx="8610356" cy="820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Peaches are a good source of vitamin C,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which promotes bodily healing and protects cells from free radicals.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9099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DD1B284-4A5B-001E-9D0C-04CC2AD55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84" t="12777" r="-1182" b="17568"/>
          <a:stretch/>
        </p:blipFill>
        <p:spPr>
          <a:xfrm>
            <a:off x="144089" y="0"/>
            <a:ext cx="8825105" cy="4339807"/>
          </a:xfrm>
          <a:prstGeom prst="rect">
            <a:avLst/>
          </a:prstGeom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90973" y="4666229"/>
            <a:ext cx="8610356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One medium peach provides approximately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13% of vitamin C, 3% of vitamin A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2% or more Daily Value of vitamins E, K and B3 (niacin).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3548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965171E-B4FE-A883-32AB-95C0337391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84" t="12777" r="-1182" b="17568"/>
          <a:stretch/>
        </p:blipFill>
        <p:spPr>
          <a:xfrm>
            <a:off x="144089" y="0"/>
            <a:ext cx="8825105" cy="4339807"/>
          </a:xfrm>
          <a:prstGeom prst="rect">
            <a:avLst/>
          </a:prstGeom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99932" y="4666229"/>
            <a:ext cx="8618982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Peaches contain potassium which can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lower your risk of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heart disease and stroke by reducing blood pressure.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2950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965171E-B4FE-A883-32AB-95C0337391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84" t="12777" r="-1182" b="17568"/>
          <a:stretch/>
        </p:blipFill>
        <p:spPr>
          <a:xfrm>
            <a:off x="144089" y="0"/>
            <a:ext cx="8825105" cy="4339807"/>
          </a:xfrm>
          <a:prstGeom prst="rect">
            <a:avLst/>
          </a:prstGeom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62509" y="4760716"/>
            <a:ext cx="8618982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Peaches are also a good source of manganese and copper, 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contain small amounts of magnesium, phosphorus, and iron.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935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38972" y="4619371"/>
            <a:ext cx="8750282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One medium peach can provide up to 9% of daily fiber requirements. Peaches provide both soluble and insoluble fiber that can help control blood sugar levels, aid in weight management and reduce constipation.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-984" t="12777" r="-1182" b="21456"/>
          <a:stretch/>
        </p:blipFill>
        <p:spPr>
          <a:xfrm>
            <a:off x="144089" y="0"/>
            <a:ext cx="8825105" cy="409754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7006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18912" y="4559388"/>
            <a:ext cx="8750282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Peaches contain antioxidants like beta-carotene that promote eye,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 skin, brain, and lung health, also fights against free radicals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 in prevention of some cancers, cognitive disorders and heart disease.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-984" t="12777" r="-1182" b="21456"/>
          <a:stretch/>
        </p:blipFill>
        <p:spPr>
          <a:xfrm>
            <a:off x="144089" y="0"/>
            <a:ext cx="8825105" cy="409754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02547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03429" y="4479924"/>
            <a:ext cx="8558598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Peaches are used fresh, canned, frozen, and dried, as an easy addition to baked goods, smoothies, salads, drinks, and as a topping.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Ripe peaches can be stored in the refrigerator for up to 5 days and kept frozen for </a:t>
            </a: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</a:rPr>
              <a:t>up to 6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months for later use.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-984" t="12777" r="-1182" b="21456"/>
          <a:stretch/>
        </p:blipFill>
        <p:spPr>
          <a:xfrm>
            <a:off x="144089" y="0"/>
            <a:ext cx="8825105" cy="409754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1513316"/>
            <a:ext cx="9333809" cy="1629966"/>
            <a:chOff x="-142184" y="1513316"/>
            <a:chExt cx="9333809" cy="162996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chemeClr val="accent2">
                <a:lumMod val="75000"/>
                <a:alpha val="47843"/>
              </a:scheme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Peaches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92743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9056</TotalTime>
  <Words>443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127</cp:revision>
  <dcterms:created xsi:type="dcterms:W3CDTF">2019-07-30T22:09:55Z</dcterms:created>
  <dcterms:modified xsi:type="dcterms:W3CDTF">2022-06-29T23:21:15Z</dcterms:modified>
</cp:coreProperties>
</file>