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3" r:id="rId3"/>
    <p:sldId id="284" r:id="rId4"/>
    <p:sldId id="286" r:id="rId5"/>
    <p:sldId id="290" r:id="rId6"/>
    <p:sldId id="285" r:id="rId7"/>
    <p:sldId id="291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 descendant of the beet,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Swiss chard is rich in nutrients and flavor and can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lower blood pressure and improve blood flow.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A04E18-C1AB-CF09-337E-F95B887D213E}"/>
              </a:ext>
            </a:extLst>
          </p:cNvPr>
          <p:cNvGrpSpPr/>
          <p:nvPr/>
        </p:nvGrpSpPr>
        <p:grpSpPr>
          <a:xfrm>
            <a:off x="-142184" y="6088"/>
            <a:ext cx="9333809" cy="4380883"/>
            <a:chOff x="-142184" y="6088"/>
            <a:chExt cx="9333809" cy="43808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BC675E-B03A-E462-7B25-068333175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" y="6088"/>
              <a:ext cx="9142857" cy="4380883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395DD1-13D7-5256-5772-B6693281248A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B3244B-5F32-83C6-56F3-6186B8CBB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360A40-2945-C40B-8F5E-543155C85AFB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D33E43-41B6-81E4-77A1-DD6F52F4A504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Swiss chard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807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68158" y="4585594"/>
            <a:ext cx="729729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cup chopped raw Swiss chard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7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0.6 gm protein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6156" y="4933136"/>
            <a:ext cx="224130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0.6 gm fiber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C86BE9-C19F-4AEA-87DE-DB81F255359F}"/>
              </a:ext>
            </a:extLst>
          </p:cNvPr>
          <p:cNvSpPr/>
          <p:nvPr/>
        </p:nvSpPr>
        <p:spPr>
          <a:xfrm>
            <a:off x="5601259" y="4928111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0FBD6-0D53-32DA-0B66-9EDC69D8FAAD}"/>
              </a:ext>
            </a:extLst>
          </p:cNvPr>
          <p:cNvGrpSpPr/>
          <p:nvPr/>
        </p:nvGrpSpPr>
        <p:grpSpPr>
          <a:xfrm>
            <a:off x="-142184" y="6088"/>
            <a:ext cx="9333809" cy="4380883"/>
            <a:chOff x="-142184" y="6088"/>
            <a:chExt cx="9333809" cy="4380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2D02E5-9CBE-3449-7164-4D9C86B6A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" y="6088"/>
              <a:ext cx="9142857" cy="438088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017091-3C2A-08E7-8723-3FB791C24B33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26A1E7-3F0D-50B6-10F3-E24E56AD5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EDABED2-9B7F-F209-2FC4-AEB83A81CC6E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C53135-53AA-1EC0-F52B-92EAAF1F992C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Swiss chard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88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Swiss chard is rich in vitamin K and calcium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to maintain bone health and reduce risk of fractures.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Vitamin K is also important for blood clotting.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FC85853-8B03-C548-D83F-49C152D0712A}"/>
              </a:ext>
            </a:extLst>
          </p:cNvPr>
          <p:cNvGrpSpPr/>
          <p:nvPr/>
        </p:nvGrpSpPr>
        <p:grpSpPr>
          <a:xfrm>
            <a:off x="-142184" y="6088"/>
            <a:ext cx="9333809" cy="4380883"/>
            <a:chOff x="-142184" y="6088"/>
            <a:chExt cx="9333809" cy="4380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8E106A-521D-6792-D2BB-777D6D610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" y="6088"/>
              <a:ext cx="9142857" cy="438088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F1C45C-B989-AFFA-8505-7005DD06B084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80B836-FED8-87D1-F8A5-0FC57D993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5846FB-7727-4355-328E-443756A3B645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412620-501C-044C-D126-35C36F09F62B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Swiss chard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59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Magnesium and potassium in Swiss chard work together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to lower blood pressure. Nitrates in Swiss chard help the body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to produce nitric oxide which widens arteries and improves blood flow.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98C0E98-A8C2-77D3-CF8E-3F7113BEC254}"/>
              </a:ext>
            </a:extLst>
          </p:cNvPr>
          <p:cNvGrpSpPr/>
          <p:nvPr/>
        </p:nvGrpSpPr>
        <p:grpSpPr>
          <a:xfrm>
            <a:off x="-142184" y="6088"/>
            <a:ext cx="9333809" cy="4380883"/>
            <a:chOff x="-142184" y="6088"/>
            <a:chExt cx="9333809" cy="4380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B66EED-A570-FE29-6AFD-07588A450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" y="6088"/>
              <a:ext cx="9142857" cy="438088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57E46C-69F4-C1F9-D5F6-972DDF329B9B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ED18AB-541E-101C-EFBE-B2C6D5D0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38E1DD-29A9-B365-E24B-D3D55ED389B5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2D125-31A3-6387-0B62-CF15DE4C40A2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Swiss chard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35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2588" y="4662257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Antioxidants vitamin C, beta-carotene, lutein,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zeaxanthin and choline fight free radicals, aging and disease.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Alpha-lipoic acid can improve insulin sensitivity.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9F0F3A-C487-361B-61FF-602FDC0F6C58}"/>
              </a:ext>
            </a:extLst>
          </p:cNvPr>
          <p:cNvGrpSpPr/>
          <p:nvPr/>
        </p:nvGrpSpPr>
        <p:grpSpPr>
          <a:xfrm>
            <a:off x="-142184" y="6088"/>
            <a:ext cx="9333809" cy="4380883"/>
            <a:chOff x="-142184" y="6088"/>
            <a:chExt cx="9333809" cy="4380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972936-282E-FA62-0939-65E462F26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" y="6088"/>
              <a:ext cx="9142857" cy="438088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13F4B-9154-0A35-BF3A-A01CC03A107F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51F649-F171-9F15-00EA-B60604F67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772FFD-69BD-7B54-CB6A-549385E8ACDB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5BD81E-322E-21F6-CCF4-7D2A6F6B3A7F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Swiss chard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72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31668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Chlorophyll works to block cancer-causing compounds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produced when grilling foods at high temperatures.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B2166C-0836-D831-2EE3-DE3F1C9F15E5}"/>
              </a:ext>
            </a:extLst>
          </p:cNvPr>
          <p:cNvGrpSpPr/>
          <p:nvPr/>
        </p:nvGrpSpPr>
        <p:grpSpPr>
          <a:xfrm>
            <a:off x="-142184" y="6088"/>
            <a:ext cx="9333809" cy="4380883"/>
            <a:chOff x="-142184" y="6088"/>
            <a:chExt cx="9333809" cy="4380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DDA191-E25C-0AF2-1815-9D3235AEB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" y="6088"/>
              <a:ext cx="9142857" cy="438088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83C4D2-1B76-C4EB-9872-10C74168C03D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3AB2BC-CC9C-4D42-6B3C-562FC061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E3DE26-4196-7ED3-F44C-70A8A2139D75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419A06-7A09-EB23-E1EF-7E1D419CE492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Swiss chard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03076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Mature Swiss chard can have a slightly bitter taste.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Adding lemon juice will reduce bitterness.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Baby or young greens will be sweeter.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B2166C-0836-D831-2EE3-DE3F1C9F15E5}"/>
              </a:ext>
            </a:extLst>
          </p:cNvPr>
          <p:cNvGrpSpPr/>
          <p:nvPr/>
        </p:nvGrpSpPr>
        <p:grpSpPr>
          <a:xfrm>
            <a:off x="-142184" y="6088"/>
            <a:ext cx="9333809" cy="4380883"/>
            <a:chOff x="-142184" y="6088"/>
            <a:chExt cx="9333809" cy="4380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DDA191-E25C-0AF2-1815-9D3235AEB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" y="6088"/>
              <a:ext cx="9142857" cy="438088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83C4D2-1B76-C4EB-9872-10C74168C03D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3AB2BC-CC9C-4D42-6B3C-562FC061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E3DE26-4196-7ED3-F44C-70A8A2139D75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419A06-7A09-EB23-E1EF-7E1D419CE492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Swiss chard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08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Add raw to salads, sandwiches or smoothies.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Sauté with garlic and pepper for a tasty side dish,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wilt into hot soup or toss with stir fry veggies.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D57696B-E490-82BB-0DA9-ED2E05CC607A}"/>
              </a:ext>
            </a:extLst>
          </p:cNvPr>
          <p:cNvGrpSpPr/>
          <p:nvPr/>
        </p:nvGrpSpPr>
        <p:grpSpPr>
          <a:xfrm>
            <a:off x="-142184" y="6088"/>
            <a:ext cx="9333809" cy="4380883"/>
            <a:chOff x="-142184" y="6088"/>
            <a:chExt cx="9333809" cy="4380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777791-BD96-31D7-3D31-B82DFA37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" y="6088"/>
              <a:ext cx="9142857" cy="438088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7F4D8D-2813-F618-C841-7F7DF90B8C38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D87AFE-8168-490B-EEAB-D26A04638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71F9F8-002C-7BA2-43F4-40F965FB1C84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0A2EF3-ABB0-ACC9-D62A-D1D4A9C254D3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Swiss chard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6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9186</TotalTime>
  <Words>361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118</cp:revision>
  <dcterms:created xsi:type="dcterms:W3CDTF">2019-07-30T22:09:55Z</dcterms:created>
  <dcterms:modified xsi:type="dcterms:W3CDTF">2022-08-22T19:58:24Z</dcterms:modified>
</cp:coreProperties>
</file>