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>
        <p:scale>
          <a:sx n="73" d="100"/>
          <a:sy n="73" d="100"/>
        </p:scale>
        <p:origin x="120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8717" y="4415497"/>
            <a:ext cx="6618901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Bell peppers start out green (immature) but gradually mature into yellow, orange and then red (mature).   Ripe peppers (red) are sweeter and less likely to                cause burping than green.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618" y="4794046"/>
            <a:ext cx="1904121" cy="999524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-143691" y="-3"/>
            <a:ext cx="9333809" cy="4258497"/>
            <a:chOff x="-143691" y="-3"/>
            <a:chExt cx="9333809" cy="4258497"/>
          </a:xfrm>
        </p:grpSpPr>
        <p:pic>
          <p:nvPicPr>
            <p:cNvPr id="1027" name="Picture 3" descr="Colored-Bell-Peppers-1-560x560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080" r="4416" b="22630"/>
            <a:stretch/>
          </p:blipFill>
          <p:spPr bwMode="auto">
            <a:xfrm>
              <a:off x="-29582" y="-3"/>
              <a:ext cx="9194580" cy="4258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3" name="Group 2"/>
            <p:cNvGrpSpPr/>
            <p:nvPr/>
          </p:nvGrpSpPr>
          <p:grpSpPr>
            <a:xfrm>
              <a:off x="-143691" y="1366213"/>
              <a:ext cx="9333809" cy="1629966"/>
              <a:chOff x="-36512" y="1727247"/>
              <a:chExt cx="9180512" cy="1629966"/>
            </a:xfrm>
          </p:grpSpPr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0" y="1727247"/>
                <a:ext cx="9144000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  <a:ex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670145" y="2396450"/>
                <a:ext cx="7850320" cy="799830"/>
              </a:xfrm>
              <a:prstGeom prst="rect">
                <a:avLst/>
              </a:prstGeom>
              <a:noFill/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168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ln w="12700">
                      <a:solidFill>
                        <a:schemeClr val="bg1"/>
                      </a:solidFill>
                    </a:ln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Bell Peppers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-36512" y="1827285"/>
                <a:ext cx="9180512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 smtClean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618" y="4794046"/>
            <a:ext cx="1904121" cy="999524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78717" y="4541595"/>
            <a:ext cx="6591129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 medium bell pepper or ½ cup chopped provides:</a:t>
            </a:r>
          </a:p>
          <a:p>
            <a:pPr>
              <a:lnSpc>
                <a:spcPct val="90000"/>
              </a:lnSpc>
            </a:pPr>
            <a:endParaRPr lang="en-US" sz="300" b="1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24 Calories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 gm protein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02418" y="4884574"/>
            <a:ext cx="170406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gm fiber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0 gm fat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20546" y="5087643"/>
            <a:ext cx="2655865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143691" y="-3"/>
            <a:ext cx="9333809" cy="4258497"/>
            <a:chOff x="-143691" y="-3"/>
            <a:chExt cx="9333809" cy="4258497"/>
          </a:xfrm>
        </p:grpSpPr>
        <p:pic>
          <p:nvPicPr>
            <p:cNvPr id="28" name="Picture 3" descr="Colored-Bell-Peppers-1-560x560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080" r="4416" b="22630"/>
            <a:stretch/>
          </p:blipFill>
          <p:spPr bwMode="auto">
            <a:xfrm>
              <a:off x="-29582" y="-3"/>
              <a:ext cx="9194580" cy="4258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29" name="Group 28"/>
            <p:cNvGrpSpPr/>
            <p:nvPr/>
          </p:nvGrpSpPr>
          <p:grpSpPr>
            <a:xfrm>
              <a:off x="-143691" y="1366213"/>
              <a:ext cx="9333809" cy="1629966"/>
              <a:chOff x="-36512" y="1727247"/>
              <a:chExt cx="9180512" cy="1629966"/>
            </a:xfrm>
          </p:grpSpPr>
          <p:sp>
            <p:nvSpPr>
              <p:cNvPr id="30" name="Rectangle 29"/>
              <p:cNvSpPr>
                <a:spLocks noChangeArrowheads="1"/>
              </p:cNvSpPr>
              <p:nvPr/>
            </p:nvSpPr>
            <p:spPr bwMode="auto">
              <a:xfrm>
                <a:off x="0" y="1727247"/>
                <a:ext cx="9144000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  <a:ex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31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670145" y="2396450"/>
                <a:ext cx="7850320" cy="799830"/>
              </a:xfrm>
              <a:prstGeom prst="rect">
                <a:avLst/>
              </a:prstGeom>
              <a:noFill/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168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ln w="12700">
                      <a:solidFill>
                        <a:schemeClr val="bg1"/>
                      </a:solidFill>
                    </a:ln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Bell Peppers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-36512" y="1827285"/>
                <a:ext cx="9180512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 smtClean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974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8717" y="4533750"/>
            <a:ext cx="6618901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Bell peppers are an excellent source of vitamin C (provides more than 100% daily value) and                             vitamin A in the form of beta-carotene.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618" y="4794046"/>
            <a:ext cx="1904121" cy="999524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-143691" y="-3"/>
            <a:ext cx="9333809" cy="4258497"/>
            <a:chOff x="-143691" y="-3"/>
            <a:chExt cx="9333809" cy="4258497"/>
          </a:xfrm>
        </p:grpSpPr>
        <p:pic>
          <p:nvPicPr>
            <p:cNvPr id="25" name="Picture 3" descr="Colored-Bell-Peppers-1-560x560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080" r="4416" b="22630"/>
            <a:stretch/>
          </p:blipFill>
          <p:spPr bwMode="auto">
            <a:xfrm>
              <a:off x="-29582" y="-3"/>
              <a:ext cx="9194580" cy="4258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26" name="Group 25"/>
            <p:cNvGrpSpPr/>
            <p:nvPr/>
          </p:nvGrpSpPr>
          <p:grpSpPr>
            <a:xfrm>
              <a:off x="-143691" y="1366213"/>
              <a:ext cx="9333809" cy="1629966"/>
              <a:chOff x="-36512" y="1727247"/>
              <a:chExt cx="9180512" cy="1629966"/>
            </a:xfrm>
          </p:grpSpPr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0" y="1727247"/>
                <a:ext cx="9144000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  <a:ex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8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670145" y="2396450"/>
                <a:ext cx="7850320" cy="799830"/>
              </a:xfrm>
              <a:prstGeom prst="rect">
                <a:avLst/>
              </a:prstGeom>
              <a:noFill/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168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ln w="12700">
                      <a:solidFill>
                        <a:schemeClr val="bg1"/>
                      </a:solidFill>
                    </a:ln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Bell Peppers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-36512" y="1827285"/>
                <a:ext cx="9180512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 smtClean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0856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8717" y="4381012"/>
            <a:ext cx="6240127" cy="144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Bell peppers contain calcium, potassium and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vitamin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 for heart health.</a:t>
            </a:r>
          </a:p>
          <a:p>
            <a:pPr>
              <a:lnSpc>
                <a:spcPct val="90000"/>
              </a:lnSpc>
            </a:pPr>
            <a:endParaRPr lang="en-US" sz="1000" b="1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Contain B vitamins and phosphorus for energy,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brain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function and metabolism.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618" y="4794046"/>
            <a:ext cx="1904121" cy="999524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-143691" y="-3"/>
            <a:ext cx="9333809" cy="4258497"/>
            <a:chOff x="-143691" y="-3"/>
            <a:chExt cx="9333809" cy="4258497"/>
          </a:xfrm>
        </p:grpSpPr>
        <p:pic>
          <p:nvPicPr>
            <p:cNvPr id="25" name="Picture 3" descr="Colored-Bell-Peppers-1-560x560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080" r="4416" b="22630"/>
            <a:stretch/>
          </p:blipFill>
          <p:spPr bwMode="auto">
            <a:xfrm>
              <a:off x="-29582" y="-3"/>
              <a:ext cx="9194580" cy="4258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26" name="Group 25"/>
            <p:cNvGrpSpPr/>
            <p:nvPr/>
          </p:nvGrpSpPr>
          <p:grpSpPr>
            <a:xfrm>
              <a:off x="-143691" y="1366213"/>
              <a:ext cx="9333809" cy="1629966"/>
              <a:chOff x="-36512" y="1727247"/>
              <a:chExt cx="9180512" cy="1629966"/>
            </a:xfrm>
          </p:grpSpPr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0" y="1727247"/>
                <a:ext cx="9144000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  <a:ex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8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670145" y="2396450"/>
                <a:ext cx="7850320" cy="799830"/>
              </a:xfrm>
              <a:prstGeom prst="rect">
                <a:avLst/>
              </a:prstGeom>
              <a:noFill/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168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ln w="12700">
                      <a:solidFill>
                        <a:schemeClr val="bg1"/>
                      </a:solidFill>
                    </a:ln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Bell Peppers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-36512" y="1827285"/>
                <a:ext cx="9180512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 smtClean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099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8717" y="4576959"/>
            <a:ext cx="6618901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Carotenoids, flavonoids &amp; phenolic acids work with vitamin C as powerful antioxidants, protecting us  against inflammation, diseases and aging.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618" y="4794046"/>
            <a:ext cx="1904121" cy="999524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-143691" y="-3"/>
            <a:ext cx="9333809" cy="4258497"/>
            <a:chOff x="-143691" y="-3"/>
            <a:chExt cx="9333809" cy="4258497"/>
          </a:xfrm>
        </p:grpSpPr>
        <p:pic>
          <p:nvPicPr>
            <p:cNvPr id="25" name="Picture 3" descr="Colored-Bell-Peppers-1-560x560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080" r="4416" b="22630"/>
            <a:stretch/>
          </p:blipFill>
          <p:spPr bwMode="auto">
            <a:xfrm>
              <a:off x="-29582" y="-3"/>
              <a:ext cx="9194580" cy="4258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26" name="Group 25"/>
            <p:cNvGrpSpPr/>
            <p:nvPr/>
          </p:nvGrpSpPr>
          <p:grpSpPr>
            <a:xfrm>
              <a:off x="-143691" y="1366213"/>
              <a:ext cx="9333809" cy="1629966"/>
              <a:chOff x="-36512" y="1727247"/>
              <a:chExt cx="9180512" cy="1629966"/>
            </a:xfrm>
          </p:grpSpPr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0" y="1727247"/>
                <a:ext cx="9144000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  <a:ex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8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670145" y="2396450"/>
                <a:ext cx="7850320" cy="799830"/>
              </a:xfrm>
              <a:prstGeom prst="rect">
                <a:avLst/>
              </a:prstGeom>
              <a:noFill/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168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ln w="12700">
                      <a:solidFill>
                        <a:schemeClr val="bg1"/>
                      </a:solidFill>
                    </a:ln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Bell Peppers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-36512" y="1827285"/>
                <a:ext cx="9180512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 smtClean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677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8717" y="4485518"/>
            <a:ext cx="643559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Consume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bell peppers raw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with hummus, in salads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or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 sandwiches. Toss into soups, stews, sauce, rice or burger dishes. Skewer in kabobs or roast with onions &amp; vegetables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for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healthy side dish.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618" y="4794046"/>
            <a:ext cx="1904121" cy="999524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-143691" y="-3"/>
            <a:ext cx="9333809" cy="4258497"/>
            <a:chOff x="-143691" y="-3"/>
            <a:chExt cx="9333809" cy="4258497"/>
          </a:xfrm>
        </p:grpSpPr>
        <p:pic>
          <p:nvPicPr>
            <p:cNvPr id="25" name="Picture 3" descr="Colored-Bell-Peppers-1-560x560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080" r="4416" b="22630"/>
            <a:stretch/>
          </p:blipFill>
          <p:spPr bwMode="auto">
            <a:xfrm>
              <a:off x="-29582" y="-3"/>
              <a:ext cx="9194580" cy="4258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26" name="Group 25"/>
            <p:cNvGrpSpPr/>
            <p:nvPr/>
          </p:nvGrpSpPr>
          <p:grpSpPr>
            <a:xfrm>
              <a:off x="-143691" y="1366213"/>
              <a:ext cx="9333809" cy="1629966"/>
              <a:chOff x="-36512" y="1727247"/>
              <a:chExt cx="9180512" cy="1629966"/>
            </a:xfrm>
          </p:grpSpPr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0" y="1727247"/>
                <a:ext cx="9144000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  <a:ex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8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670145" y="2396450"/>
                <a:ext cx="7850320" cy="799830"/>
              </a:xfrm>
              <a:prstGeom prst="rect">
                <a:avLst/>
              </a:prstGeom>
              <a:noFill/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168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ln w="12700">
                      <a:solidFill>
                        <a:schemeClr val="bg1"/>
                      </a:solidFill>
                    </a:ln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Bell Peppers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-36512" y="1827285"/>
                <a:ext cx="9180512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 smtClean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1518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261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22</cp:revision>
  <dcterms:created xsi:type="dcterms:W3CDTF">2019-07-30T22:09:55Z</dcterms:created>
  <dcterms:modified xsi:type="dcterms:W3CDTF">2019-11-14T17:09:15Z</dcterms:modified>
</cp:coreProperties>
</file>