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755329"/>
            <a:ext cx="8904849" cy="94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Green or yellow kiwifruit are best known for their high vitamin C,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their role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digestive health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capacity to lower cholesterol and blood pressure for heart health.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153296" y="0"/>
            <a:ext cx="9333809" cy="4436198"/>
            <a:chOff x="-153296" y="0"/>
            <a:chExt cx="9333809" cy="4436198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-1" y="0"/>
              <a:ext cx="9180513" cy="4436198"/>
              <a:chOff x="105613200" y="102870000"/>
              <a:chExt cx="9209372" cy="4949654"/>
            </a:xfrm>
          </p:grpSpPr>
          <p:pic>
            <p:nvPicPr>
              <p:cNvPr id="1027" name="Picture 3" descr="fruit-3246127_1280-621x28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13200" y="102870000"/>
                <a:ext cx="9193558" cy="4949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12" r="3772" b="34329"/>
              <a:stretch>
                <a:fillRect/>
              </a:stretch>
            </p:blipFill>
            <p:spPr bwMode="auto">
              <a:xfrm>
                <a:off x="108082986" y="105594150"/>
                <a:ext cx="3604792" cy="2225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56" r="3770" b="62619"/>
              <a:stretch>
                <a:fillRect/>
              </a:stretch>
            </p:blipFill>
            <p:spPr bwMode="auto">
              <a:xfrm rot="10800000">
                <a:off x="106035391" y="102870000"/>
                <a:ext cx="3024241" cy="949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" t="6470" r="3755" b="43538"/>
              <a:stretch>
                <a:fillRect/>
              </a:stretch>
            </p:blipFill>
            <p:spPr bwMode="auto">
              <a:xfrm rot="16200000">
                <a:off x="112238129" y="103854856"/>
                <a:ext cx="3500010" cy="1668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0" y="1366214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2910113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Kiwi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608368" y="2365970"/>
              <a:ext cx="2910113" cy="53765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(kiwifruit)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0890" y="4707586"/>
            <a:ext cx="22413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</a:t>
            </a: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gm fiber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.4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64312" y="4666036"/>
            <a:ext cx="387807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medium kiwi provides:</a:t>
            </a:r>
          </a:p>
          <a:p>
            <a:pPr>
              <a:lnSpc>
                <a:spcPct val="90000"/>
              </a:lnSpc>
            </a:pPr>
            <a:endParaRPr lang="en-US" sz="300" b="1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41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gm protein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153296" y="0"/>
            <a:ext cx="9333809" cy="4436198"/>
            <a:chOff x="-153296" y="0"/>
            <a:chExt cx="9333809" cy="4436198"/>
          </a:xfrm>
        </p:grpSpPr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-1" y="0"/>
              <a:ext cx="9180513" cy="4436198"/>
              <a:chOff x="105613200" y="102870000"/>
              <a:chExt cx="9209372" cy="4949654"/>
            </a:xfrm>
          </p:grpSpPr>
          <p:pic>
            <p:nvPicPr>
              <p:cNvPr id="25" name="Picture 3" descr="fruit-3246127_1280-621x28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13200" y="102870000"/>
                <a:ext cx="9193558" cy="4949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12" r="3772" b="34329"/>
              <a:stretch>
                <a:fillRect/>
              </a:stretch>
            </p:blipFill>
            <p:spPr bwMode="auto">
              <a:xfrm>
                <a:off x="108082986" y="105594150"/>
                <a:ext cx="3604792" cy="2225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56" r="3770" b="62619"/>
              <a:stretch>
                <a:fillRect/>
              </a:stretch>
            </p:blipFill>
            <p:spPr bwMode="auto">
              <a:xfrm rot="10800000">
                <a:off x="106035391" y="102870000"/>
                <a:ext cx="3024241" cy="949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8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" t="6470" r="3755" b="43538"/>
              <a:stretch>
                <a:fillRect/>
              </a:stretch>
            </p:blipFill>
            <p:spPr bwMode="auto">
              <a:xfrm rot="16200000">
                <a:off x="112238129" y="103854856"/>
                <a:ext cx="3500010" cy="1668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0" y="1366214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2910113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Kiwi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608368" y="2365970"/>
              <a:ext cx="2910113" cy="53765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(kiwifruit)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36369"/>
            <a:ext cx="8904849" cy="103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Kiwi are an excellent source of vitamin C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fights free radicals,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builds collagen for healthy skin,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improves immunity and aids in iron absorption.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641006" y="3750833"/>
            <a:ext cx="746760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cup cooked millet provides:</a:t>
            </a:r>
            <a:endParaRPr lang="en-US" sz="12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7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200 Calories, 6 gm protein, 2.3 gm fiber, 1.7 gm fat, no cholesterol</a:t>
            </a: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70"/>
              </a:spcAft>
            </a:pP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70"/>
              </a:spcAft>
            </a:pPr>
            <a:r>
              <a:rPr lang="en-US" sz="1200" b="1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 benefits of consuming millet:</a:t>
            </a:r>
            <a:endParaRPr lang="en-US" sz="12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Excellent source of antioxidants from vitamins C, E, K &amp; selenium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High in polyphenol antioxidants which are protective against                cancer, diabetes &amp; heart disease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Rich in fiber, vitamins B6, niacin, riboflavin &amp; folate, and              minerals calcium, iron, copper, magnesium &amp; potassium 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Lowers blood pressure, helps the body produce energy, repairs tissues &amp; lowers risk of risk of heart attack &amp; type 2 diabetes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Naturally gluten free, inexpensive, widely</a:t>
            </a:r>
            <a:r>
              <a:rPr lang="en-US" sz="26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 &amp; easy to cook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Tastes best if toasted in a dry pan for 3 minutes. Then cook 1 cup millet in 2 cups water for a whole grain side dish, or 1 cup millet in 3 cups water for a creamy porridge. Cooks in 15 minutes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-153296" y="0"/>
            <a:ext cx="9333809" cy="4436198"/>
            <a:chOff x="-153296" y="0"/>
            <a:chExt cx="9333809" cy="4436198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-1" y="0"/>
              <a:ext cx="9180513" cy="4436198"/>
              <a:chOff x="105613200" y="102870000"/>
              <a:chExt cx="9209372" cy="4949654"/>
            </a:xfrm>
          </p:grpSpPr>
          <p:pic>
            <p:nvPicPr>
              <p:cNvPr id="20" name="Picture 3" descr="fruit-3246127_1280-621x28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13200" y="102870000"/>
                <a:ext cx="9193558" cy="4949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12" r="3772" b="34329"/>
              <a:stretch>
                <a:fillRect/>
              </a:stretch>
            </p:blipFill>
            <p:spPr bwMode="auto">
              <a:xfrm>
                <a:off x="108082986" y="105594150"/>
                <a:ext cx="3604792" cy="2225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56" r="3770" b="62619"/>
              <a:stretch>
                <a:fillRect/>
              </a:stretch>
            </p:blipFill>
            <p:spPr bwMode="auto">
              <a:xfrm rot="10800000">
                <a:off x="106035391" y="102870000"/>
                <a:ext cx="3024241" cy="949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" t="6470" r="3755" b="43538"/>
              <a:stretch>
                <a:fillRect/>
              </a:stretch>
            </p:blipFill>
            <p:spPr bwMode="auto">
              <a:xfrm rot="16200000">
                <a:off x="112238129" y="103854856"/>
                <a:ext cx="3500010" cy="1668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0" y="1366214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2910113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Kiwi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9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608368" y="2365970"/>
              <a:ext cx="2910113" cy="53765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(kiwifruit)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20422"/>
            <a:ext cx="8904849" cy="96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Rich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added antioxidants </a:t>
            </a:r>
            <a:r>
              <a:rPr lang="en-US" alt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like vitamins E, K &amp; beta-carotene.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Good source of B vitamins, especially folate, and 10 minerals including potassium which lowers blood pressure and supports heart health.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-153296" y="0"/>
            <a:ext cx="9333809" cy="4436198"/>
            <a:chOff x="-153296" y="0"/>
            <a:chExt cx="9333809" cy="4436198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-1" y="0"/>
              <a:ext cx="9180513" cy="4436198"/>
              <a:chOff x="105613200" y="102870000"/>
              <a:chExt cx="9209372" cy="4949654"/>
            </a:xfrm>
          </p:grpSpPr>
          <p:pic>
            <p:nvPicPr>
              <p:cNvPr id="19" name="Picture 3" descr="fruit-3246127_1280-621x28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13200" y="102870000"/>
                <a:ext cx="9193558" cy="4949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0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12" r="3772" b="34329"/>
              <a:stretch>
                <a:fillRect/>
              </a:stretch>
            </p:blipFill>
            <p:spPr bwMode="auto">
              <a:xfrm>
                <a:off x="108082986" y="105594150"/>
                <a:ext cx="3604792" cy="2225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56" r="3770" b="62619"/>
              <a:stretch>
                <a:fillRect/>
              </a:stretch>
            </p:blipFill>
            <p:spPr bwMode="auto">
              <a:xfrm rot="10800000">
                <a:off x="106035391" y="102870000"/>
                <a:ext cx="3024241" cy="949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" t="6470" r="3755" b="43538"/>
              <a:stretch>
                <a:fillRect/>
              </a:stretch>
            </p:blipFill>
            <p:spPr bwMode="auto">
              <a:xfrm rot="16200000">
                <a:off x="112238129" y="103854856"/>
                <a:ext cx="3500010" cy="1668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0" y="1366214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2910113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Kiwi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608368" y="2365970"/>
              <a:ext cx="2910113" cy="53765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(kiwifruit)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48213"/>
            <a:ext cx="8904849" cy="88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Fiber in kiwi feed healthy gut bacteria which produce compounds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that protect against inflammation, heart disease and diabetes.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153296" y="0"/>
            <a:ext cx="9333809" cy="4436198"/>
            <a:chOff x="-153296" y="0"/>
            <a:chExt cx="9333809" cy="4436198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-1" y="0"/>
              <a:ext cx="9180513" cy="4436198"/>
              <a:chOff x="105613200" y="102870000"/>
              <a:chExt cx="9209372" cy="4949654"/>
            </a:xfrm>
          </p:grpSpPr>
          <p:pic>
            <p:nvPicPr>
              <p:cNvPr id="19" name="Picture 3" descr="fruit-3246127_1280-621x28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13200" y="102870000"/>
                <a:ext cx="9193558" cy="4949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0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12" r="3772" b="34329"/>
              <a:stretch>
                <a:fillRect/>
              </a:stretch>
            </p:blipFill>
            <p:spPr bwMode="auto">
              <a:xfrm>
                <a:off x="108082986" y="105594150"/>
                <a:ext cx="3604792" cy="2225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56" r="3770" b="62619"/>
              <a:stretch>
                <a:fillRect/>
              </a:stretch>
            </p:blipFill>
            <p:spPr bwMode="auto">
              <a:xfrm rot="10800000">
                <a:off x="106035391" y="102870000"/>
                <a:ext cx="3024241" cy="949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" t="6470" r="3755" b="43538"/>
              <a:stretch>
                <a:fillRect/>
              </a:stretch>
            </p:blipFill>
            <p:spPr bwMode="auto">
              <a:xfrm rot="16200000">
                <a:off x="112238129" y="103854856"/>
                <a:ext cx="3500010" cy="1668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0" y="1366214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2910113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Kiwi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608368" y="2365970"/>
              <a:ext cx="2910113" cy="53765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(kiwifruit)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115" y="4886849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Kiwi have unique combination of nutrients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that improve digestion and can help with sleep.</a:t>
            </a:r>
            <a:endParaRPr kumimoji="0" lang="en-US" altLang="en-US" sz="2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153296" y="0"/>
            <a:ext cx="9333809" cy="4436198"/>
            <a:chOff x="-153296" y="0"/>
            <a:chExt cx="9333809" cy="4436198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-1" y="0"/>
              <a:ext cx="9180513" cy="4436198"/>
              <a:chOff x="105613200" y="102870000"/>
              <a:chExt cx="9209372" cy="4949654"/>
            </a:xfrm>
          </p:grpSpPr>
          <p:pic>
            <p:nvPicPr>
              <p:cNvPr id="19" name="Picture 3" descr="fruit-3246127_1280-621x28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13200" y="102870000"/>
                <a:ext cx="9193558" cy="4949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0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12" r="3772" b="34329"/>
              <a:stretch>
                <a:fillRect/>
              </a:stretch>
            </p:blipFill>
            <p:spPr bwMode="auto">
              <a:xfrm>
                <a:off x="108082986" y="105594150"/>
                <a:ext cx="3604792" cy="2225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56" r="3770" b="62619"/>
              <a:stretch>
                <a:fillRect/>
              </a:stretch>
            </p:blipFill>
            <p:spPr bwMode="auto">
              <a:xfrm rot="10800000">
                <a:off x="106035391" y="102870000"/>
                <a:ext cx="3024241" cy="949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" t="6470" r="3755" b="43538"/>
              <a:stretch>
                <a:fillRect/>
              </a:stretch>
            </p:blipFill>
            <p:spPr bwMode="auto">
              <a:xfrm rot="16200000">
                <a:off x="112238129" y="103854856"/>
                <a:ext cx="3500010" cy="1668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0" y="1366214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2910113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Kiwi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608368" y="2365970"/>
              <a:ext cx="2910113" cy="53765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(kiwifruit)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9948" y="4745964"/>
            <a:ext cx="8904849" cy="1116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skins of yellow kiwi are smooth and edible.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Consuming the skins increases vitamin E, folate and fiber.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153296" y="0"/>
            <a:ext cx="9333809" cy="4436198"/>
            <a:chOff x="-153296" y="0"/>
            <a:chExt cx="9333809" cy="4436198"/>
          </a:xfrm>
        </p:grpSpPr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-1" y="0"/>
              <a:ext cx="9180513" cy="4436198"/>
              <a:chOff x="105613200" y="102870000"/>
              <a:chExt cx="9209372" cy="4949654"/>
            </a:xfrm>
          </p:grpSpPr>
          <p:pic>
            <p:nvPicPr>
              <p:cNvPr id="19" name="Picture 3" descr="fruit-3246127_1280-621x28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613200" y="102870000"/>
                <a:ext cx="9193558" cy="4949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0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412" r="3772" b="34329"/>
              <a:stretch>
                <a:fillRect/>
              </a:stretch>
            </p:blipFill>
            <p:spPr bwMode="auto">
              <a:xfrm>
                <a:off x="108082986" y="105594150"/>
                <a:ext cx="3604792" cy="2225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56" r="3770" b="62619"/>
              <a:stretch>
                <a:fillRect/>
              </a:stretch>
            </p:blipFill>
            <p:spPr bwMode="auto">
              <a:xfrm rot="10800000">
                <a:off x="106035391" y="102870000"/>
                <a:ext cx="3024241" cy="949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" t="6470" r="3755" b="43538"/>
              <a:stretch>
                <a:fillRect/>
              </a:stretch>
            </p:blipFill>
            <p:spPr bwMode="auto">
              <a:xfrm rot="16200000">
                <a:off x="112238129" y="103854856"/>
                <a:ext cx="3500010" cy="1668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0" y="1366214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2910113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Kiwi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608368" y="2365970"/>
              <a:ext cx="2910113" cy="53765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(kiwifruit)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095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5590</TotalTime>
  <Words>461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49</cp:revision>
  <dcterms:created xsi:type="dcterms:W3CDTF">2019-07-30T22:09:55Z</dcterms:created>
  <dcterms:modified xsi:type="dcterms:W3CDTF">2020-04-24T18:14:37Z</dcterms:modified>
</cp:coreProperties>
</file>