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2" r:id="rId3"/>
    <p:sldId id="294" r:id="rId4"/>
    <p:sldId id="300" r:id="rId5"/>
    <p:sldId id="293" r:id="rId6"/>
    <p:sldId id="301" r:id="rId7"/>
    <p:sldId id="295" r:id="rId8"/>
    <p:sldId id="297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141C2-C12A-4520-8272-A7F8C94A06A9}" v="717" dt="2022-11-03T04:33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xtension.oregonstate.edu/coos/healthy-families-communities" TargetMode="External"/><Relationship Id="rId5" Type="http://schemas.openxmlformats.org/officeDocument/2006/relationships/hyperlink" Target="http://www.coosheadfood.coop/" TargetMode="External"/><Relationship Id="rId4" Type="http://schemas.openxmlformats.org/officeDocument/2006/relationships/hyperlink" Target="http://www.advancedhealth.com/healthy-bytes-initiativ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9091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This tropical citrus is available in dark red, ruby red and white varieties.            Like other citrus, it is high in vitamin C and at least 15 other nutrients.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Usually consumed fresh, flavor can range from sour to sweet.</a:t>
            </a:r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BC4D6E87-45A3-4435-A1D0-A0875DB63244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1027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9788F984-C29D-4CC0-9EF6-5103636C41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7597432-CC34-4144-8036-971CE08D7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5">
              <a:extLst>
                <a:ext uri="{FF2B5EF4-FFF2-40B4-BE49-F238E27FC236}">
                  <a16:creationId xmlns:a16="http://schemas.microsoft.com/office/drawing/2014/main" id="{8609D891-0B5A-4851-BB26-D7B03E47F5D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D4F77DC-3B14-2354-961E-5209C87F3844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½ medium grapefruit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52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gm protein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9F156-67D9-843C-62D9-AD25064BC7C5}"/>
              </a:ext>
            </a:extLst>
          </p:cNvPr>
          <p:cNvSpPr/>
          <p:nvPr/>
        </p:nvSpPr>
        <p:spPr>
          <a:xfrm>
            <a:off x="3596156" y="5018200"/>
            <a:ext cx="2241303" cy="3970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fiber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F7F074-7632-0797-B603-963DA5183E74}"/>
              </a:ext>
            </a:extLst>
          </p:cNvPr>
          <p:cNvSpPr/>
          <p:nvPr/>
        </p:nvSpPr>
        <p:spPr>
          <a:xfrm>
            <a:off x="5601259" y="5013175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778EA07-F49B-4DA8-9BDB-6E04D8AACD36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17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6D328B99-943A-43E5-BD27-E0FD8E1C59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67B13105-904B-4B21-8384-22D285D49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>
              <a:extLst>
                <a:ext uri="{FF2B5EF4-FFF2-40B4-BE49-F238E27FC236}">
                  <a16:creationId xmlns:a16="http://schemas.microsoft.com/office/drawing/2014/main" id="{B88A545F-13E4-402F-8D19-1648C48EA25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3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13" y="4892151"/>
            <a:ext cx="8687972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Grapefruit contains 64% of RDI for vitamin C.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It also contains B vitamins thiamine, folate and beta-carotene.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157EDE0-64C4-4987-A512-92ED84C5F1CF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21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E1CFBD6E-0F1B-48A0-AF34-638B63F2D2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A2311EAA-4F24-4C8E-A9E0-49734E104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CC6BDD79-FBC9-4E99-8371-199025B03A7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85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01" y="4779813"/>
            <a:ext cx="8687972" cy="65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Beta-carotene and lutein in grapefruit protect against inflammation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in the eyes and brain. Lycopene in pink grapefruit may help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prevent cancer tumor growth, especially prostate cancer.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9063EF0-7DCA-4C4D-BF2C-7D9951A80045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21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18A58CE7-119D-4676-B82B-C47DD6FA2C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12CDA7B0-2EB5-4196-A0C1-7597BA35E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5FB330CD-D444-495A-95AB-6D01F8E9645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4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-10690" y="4720868"/>
            <a:ext cx="9154690" cy="9582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/>
              <a:t>Grapefruit contains </a:t>
            </a:r>
            <a:r>
              <a:rPr lang="en-US" sz="2200" b="1" dirty="0"/>
              <a:t>potassium and magnesium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for lower blood pressure and heart health.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Grapefruit minerals zinc, copper and iron boost immunity.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DE6BC4-5808-403B-B675-AE8B6C048D88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20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0192253E-4066-4172-89CE-88F4337C0F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0AFA2FAD-BF05-48DB-A6F9-F0F795705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WordArt 5">
              <a:extLst>
                <a:ext uri="{FF2B5EF4-FFF2-40B4-BE49-F238E27FC236}">
                  <a16:creationId xmlns:a16="http://schemas.microsoft.com/office/drawing/2014/main" id="{F8E966B8-E296-4ED3-9D8E-59702F09102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192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25823" y="4881741"/>
            <a:ext cx="9154690" cy="670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Citric acid in grapefruit may help prevent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the formation of calcium oxalate kidney stones.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6667EDD-1C64-4404-81A6-3308B56EC226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20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F5971176-AC23-476B-B608-93F71BE084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AA619B84-E28C-4834-A870-88889CEC1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WordArt 5">
              <a:extLst>
                <a:ext uri="{FF2B5EF4-FFF2-40B4-BE49-F238E27FC236}">
                  <a16:creationId xmlns:a16="http://schemas.microsoft.com/office/drawing/2014/main" id="{B0CA51BA-3C06-4FFE-AE18-E6CBD72606E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034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834" y="4760716"/>
            <a:ext cx="9180513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Grapefruit may interact with some medications such as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statins, calcium channel blockers or immunosuppressants.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See your doctor for potential food/drug interactions.</a:t>
            </a:r>
          </a:p>
          <a:p>
            <a:r>
              <a:rPr lang="en-US" dirty="0"/>
              <a:t> </a:t>
            </a:r>
          </a:p>
          <a:p>
            <a:pPr lvl="0" 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7CA686C-C2C5-4B3D-AEC6-188438DA700F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21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B42B9DDE-8686-478A-BD68-105D9B2F11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48AE8AF8-F790-4676-BEC1-E0440CD70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1749CA38-03D6-4DCF-BD35-F4B0F967EA7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57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690" y="4769626"/>
            <a:ext cx="9154690" cy="1023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Cut in half and cut out flesh with a grapefruit spoon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or peel and eat segments like you would eat an orange.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Toss in salads, cereal or smoothies. Whole fruit is recommended over juice.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240ECBE-40B8-496B-9BFA-C6EF171F306D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21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C4092AB4-FC6D-4415-AEFC-95F322F14A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67A3E06A-E5BD-42A0-832A-C3AB556B7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45AC1C2A-601B-4E5E-9343-32F933CF186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505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64" y="4526283"/>
            <a:ext cx="9045383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</a:rPr>
              <a:t>For recipes go to any of these 3 websites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4"/>
              </a:rPr>
              <a:t>www.advancedhealth.com/healthy-bytes-initiative</a:t>
            </a:r>
            <a:r>
              <a:rPr lang="en-US" sz="2200" b="1" dirty="0">
                <a:ea typeface="+mn-lt"/>
                <a:cs typeface="+mn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5"/>
              </a:rPr>
              <a:t>www.coosheadfood.coop</a:t>
            </a:r>
            <a:r>
              <a:rPr lang="en-US" sz="2200" b="1" dirty="0">
                <a:ea typeface="+mn-lt"/>
                <a:cs typeface="+mn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6"/>
              </a:rPr>
              <a:t>https://extension.oregonstate.edu/coos/healthy-families-communities</a:t>
            </a:r>
            <a:r>
              <a:rPr lang="en-US" sz="2200" b="1" dirty="0">
                <a:ea typeface="+mn-lt"/>
                <a:cs typeface="+mn-lt"/>
              </a:rPr>
              <a:t>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B51A0C-6FD1-459F-B10E-8542C11FA9DC}"/>
              </a:ext>
            </a:extLst>
          </p:cNvPr>
          <p:cNvGrpSpPr/>
          <p:nvPr/>
        </p:nvGrpSpPr>
        <p:grpSpPr>
          <a:xfrm>
            <a:off x="-3244" y="-6"/>
            <a:ext cx="9173747" cy="4452735"/>
            <a:chOff x="-3244" y="-6"/>
            <a:chExt cx="9173747" cy="4452735"/>
          </a:xfrm>
        </p:grpSpPr>
        <p:pic>
          <p:nvPicPr>
            <p:cNvPr id="14" name="Picture 3" descr="Quotes to Live By From 12 Oscar-Winning Actors | Inspiring Quotes">
              <a:extLst>
                <a:ext uri="{FF2B5EF4-FFF2-40B4-BE49-F238E27FC236}">
                  <a16:creationId xmlns:a16="http://schemas.microsoft.com/office/drawing/2014/main" id="{1C6CD6F4-4441-4A87-BBDE-B668EB59E9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" y="-6"/>
              <a:ext cx="9163050" cy="4452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5D604D47-8E41-411D-992D-09708D7FB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44" y="1043608"/>
              <a:ext cx="9173747" cy="2132410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E6C6B21D-4AD5-495B-B584-04B82FEA63B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02102" y="1454620"/>
              <a:ext cx="6761019" cy="13166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Grapefruit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316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9524</TotalTime>
  <Words>396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288</cp:revision>
  <dcterms:created xsi:type="dcterms:W3CDTF">2019-07-30T22:09:55Z</dcterms:created>
  <dcterms:modified xsi:type="dcterms:W3CDTF">2023-03-16T23:49:20Z</dcterms:modified>
</cp:coreProperties>
</file>