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4" r:id="rId4"/>
    <p:sldId id="300" r:id="rId5"/>
    <p:sldId id="293" r:id="rId6"/>
    <p:sldId id="301" r:id="rId7"/>
    <p:sldId id="295" r:id="rId8"/>
    <p:sldId id="297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9091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Sometimes called </a:t>
            </a:r>
            <a:r>
              <a:rPr lang="en-US" sz="2200" b="1" i="1" dirty="0"/>
              <a:t>Lady’s Fingers, </a:t>
            </a:r>
            <a:r>
              <a:rPr lang="en-US" sz="2200" b="1" dirty="0"/>
              <a:t>okra’s mild flavor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is similar to eggplant or green beans.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It is low in calories, rich in antioxidants and a good source of fiber.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597B214A-C600-42AB-80EA-B417657A7736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5" name="Picture 3" descr="istockphoto-586044228-612x612">
              <a:extLst>
                <a:ext uri="{FF2B5EF4-FFF2-40B4-BE49-F238E27FC236}">
                  <a16:creationId xmlns:a16="http://schemas.microsoft.com/office/drawing/2014/main" id="{9A5F0971-E280-42E7-9F30-8EF12849DD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4574DA32-5ACB-463E-967F-AD0BD9AC9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WordArt 5">
              <a:extLst>
                <a:ext uri="{FF2B5EF4-FFF2-40B4-BE49-F238E27FC236}">
                  <a16:creationId xmlns:a16="http://schemas.microsoft.com/office/drawing/2014/main" id="{A5867F5E-342C-4DC8-A7ED-F6F88231560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raw okra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33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196FBB10-4F0B-468B-9285-BB13AA54991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5" name="Picture 3" descr="istockphoto-586044228-612x612">
              <a:extLst>
                <a:ext uri="{FF2B5EF4-FFF2-40B4-BE49-F238E27FC236}">
                  <a16:creationId xmlns:a16="http://schemas.microsoft.com/office/drawing/2014/main" id="{BB171B69-5010-4A96-B8E2-11AD72F910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3F1C4724-205F-4F81-A544-A0F6E75C9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WordArt 5">
              <a:extLst>
                <a:ext uri="{FF2B5EF4-FFF2-40B4-BE49-F238E27FC236}">
                  <a16:creationId xmlns:a16="http://schemas.microsoft.com/office/drawing/2014/main" id="{9FD3DEB2-A2F9-4242-943C-AD51FD6F979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7004" y="6016492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872273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Okra contains anti-inflammatory antioxidants vitamin C,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beta-carotene, oxalic acid, catechins, quercetin and flavonoids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which fight chronic disease and aging.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0AA23B3F-8082-4654-AF25-26AA90C844C9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3" name="Picture 3" descr="istockphoto-586044228-612x612">
              <a:extLst>
                <a:ext uri="{FF2B5EF4-FFF2-40B4-BE49-F238E27FC236}">
                  <a16:creationId xmlns:a16="http://schemas.microsoft.com/office/drawing/2014/main" id="{28E38791-B389-4F51-9ADA-DF66E4E134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4">
              <a:extLst>
                <a:ext uri="{FF2B5EF4-FFF2-40B4-BE49-F238E27FC236}">
                  <a16:creationId xmlns:a16="http://schemas.microsoft.com/office/drawing/2014/main" id="{33C1D0E5-249D-43B8-A8D5-2F0989D3C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1D0D0F43-AB02-4DB6-8889-9A52DFE099D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01" y="4918959"/>
            <a:ext cx="8687972" cy="65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B vitamin folate in okra helps to prevent birth defects,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supports DNA and fights breast cancer risk. 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8EFCC824-E4B9-4382-B15F-B7F0A4626BBE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3" name="Picture 3" descr="istockphoto-586044228-612x612">
              <a:extLst>
                <a:ext uri="{FF2B5EF4-FFF2-40B4-BE49-F238E27FC236}">
                  <a16:creationId xmlns:a16="http://schemas.microsoft.com/office/drawing/2014/main" id="{4B49A4C2-64C5-4A43-BB1E-033F78ED3E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4">
              <a:extLst>
                <a:ext uri="{FF2B5EF4-FFF2-40B4-BE49-F238E27FC236}">
                  <a16:creationId xmlns:a16="http://schemas.microsoft.com/office/drawing/2014/main" id="{5F7F5338-508C-408A-9218-2FB031677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37122A4E-977F-4620-97E8-097F03627DB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4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-10690" y="4850075"/>
            <a:ext cx="9154690" cy="670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Okra contains minerals iron, calcium, magnesium and potassium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which contribute to bone, heart and blood pressure health.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1" name="Group 2">
            <a:extLst>
              <a:ext uri="{FF2B5EF4-FFF2-40B4-BE49-F238E27FC236}">
                <a16:creationId xmlns:a16="http://schemas.microsoft.com/office/drawing/2014/main" id="{E0265C00-C545-4642-9A01-4CFA0FA7DFFF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2" name="Picture 3" descr="istockphoto-586044228-612x612">
              <a:extLst>
                <a:ext uri="{FF2B5EF4-FFF2-40B4-BE49-F238E27FC236}">
                  <a16:creationId xmlns:a16="http://schemas.microsoft.com/office/drawing/2014/main" id="{5F4E412B-B83D-419B-A414-1C5418EA9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87B91E63-F69F-49BE-A28F-898C98ECC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5">
              <a:extLst>
                <a:ext uri="{FF2B5EF4-FFF2-40B4-BE49-F238E27FC236}">
                  <a16:creationId xmlns:a16="http://schemas.microsoft.com/office/drawing/2014/main" id="{BC40DA15-CDF7-4FC5-AF92-EDD4FCF8455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25823" y="4971192"/>
            <a:ext cx="9154690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Okra is high in soluble fiber which controls blood sugars,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lowers cholesterol and feeds our healthy gut microbiome.</a:t>
            </a:r>
          </a:p>
          <a:p>
            <a:pPr algn="ctr">
              <a:lnSpc>
                <a:spcPct val="85000"/>
              </a:lnSpc>
            </a:pPr>
            <a:endParaRPr lang="en-US" sz="2200" b="1" dirty="0"/>
          </a:p>
        </p:txBody>
      </p:sp>
      <p:grpSp>
        <p:nvGrpSpPr>
          <p:cNvPr id="11" name="Group 2">
            <a:extLst>
              <a:ext uri="{FF2B5EF4-FFF2-40B4-BE49-F238E27FC236}">
                <a16:creationId xmlns:a16="http://schemas.microsoft.com/office/drawing/2014/main" id="{8FA8D0DC-6442-4082-A3DE-83FE4FF418FC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2" name="Picture 3" descr="istockphoto-586044228-612x612">
              <a:extLst>
                <a:ext uri="{FF2B5EF4-FFF2-40B4-BE49-F238E27FC236}">
                  <a16:creationId xmlns:a16="http://schemas.microsoft.com/office/drawing/2014/main" id="{25292603-12A7-48A2-A11D-44A387615A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32A38EAC-1F6D-4290-ABBF-3C505DE7A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5">
              <a:extLst>
                <a:ext uri="{FF2B5EF4-FFF2-40B4-BE49-F238E27FC236}">
                  <a16:creationId xmlns:a16="http://schemas.microsoft.com/office/drawing/2014/main" id="{C786690B-6A60-4986-B925-62D12D580F2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034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879984"/>
            <a:ext cx="9180513" cy="70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Lectin, a type of protein found in okra,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may help reduce the growth of cancer cells.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A0E72EE6-48A7-4AD1-9988-BBF0454B275E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3" name="Picture 3" descr="istockphoto-586044228-612x612">
              <a:extLst>
                <a:ext uri="{FF2B5EF4-FFF2-40B4-BE49-F238E27FC236}">
                  <a16:creationId xmlns:a16="http://schemas.microsoft.com/office/drawing/2014/main" id="{4CEF36D7-06B5-41C0-A815-690C8BF5D9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4">
              <a:extLst>
                <a:ext uri="{FF2B5EF4-FFF2-40B4-BE49-F238E27FC236}">
                  <a16:creationId xmlns:a16="http://schemas.microsoft.com/office/drawing/2014/main" id="{61ED6E9C-1331-4311-826F-BD319BD2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7991638A-53BC-475C-9812-4016740D4FF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690" y="4928850"/>
            <a:ext cx="9154690" cy="86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Okra can be consumed raw, roasted, boiled, sautéed, fried or steamed.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Toss in salads, salsa, soups, stews or use as side dish.  </a:t>
            </a:r>
            <a:endParaRPr lang="en-US" dirty="0"/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B20BD247-2630-4017-8165-B11E7B21EE53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3" name="Picture 3" descr="istockphoto-586044228-612x612">
              <a:extLst>
                <a:ext uri="{FF2B5EF4-FFF2-40B4-BE49-F238E27FC236}">
                  <a16:creationId xmlns:a16="http://schemas.microsoft.com/office/drawing/2014/main" id="{4CB8AC7A-6D16-4F45-8C0C-C7206B7FEB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4">
              <a:extLst>
                <a:ext uri="{FF2B5EF4-FFF2-40B4-BE49-F238E27FC236}">
                  <a16:creationId xmlns:a16="http://schemas.microsoft.com/office/drawing/2014/main" id="{2156CF7F-59BB-49F4-AEE1-EECCCFDB7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131F1987-20C4-4868-A3E9-D218D27C183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505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D9DEBCEF-329B-4BF9-A185-D336C2A72D30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4643243"/>
            <a:chOff x="105594150" y="102686929"/>
            <a:chExt cx="9144000" cy="4786969"/>
          </a:xfrm>
        </p:grpSpPr>
        <p:pic>
          <p:nvPicPr>
            <p:cNvPr id="15" name="Picture 3" descr="istockphoto-586044228-612x612">
              <a:extLst>
                <a:ext uri="{FF2B5EF4-FFF2-40B4-BE49-F238E27FC236}">
                  <a16:creationId xmlns:a16="http://schemas.microsoft.com/office/drawing/2014/main" id="{F636DE8B-AABD-4D46-A1F5-BB100F7EB6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1" t="24413" r="8110" b="14226"/>
            <a:stretch>
              <a:fillRect/>
            </a:stretch>
          </p:blipFill>
          <p:spPr bwMode="auto">
            <a:xfrm>
              <a:off x="105857951" y="102686929"/>
              <a:ext cx="8710079" cy="4786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6" name="Rectangle 4">
              <a:extLst>
                <a:ext uri="{FF2B5EF4-FFF2-40B4-BE49-F238E27FC236}">
                  <a16:creationId xmlns:a16="http://schemas.microsoft.com/office/drawing/2014/main" id="{F90EB74C-007F-4AAB-AD1F-838479FEA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4150" y="103700227"/>
              <a:ext cx="9144000" cy="215357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WordArt 5">
              <a:extLst>
                <a:ext uri="{FF2B5EF4-FFF2-40B4-BE49-F238E27FC236}">
                  <a16:creationId xmlns:a16="http://schemas.microsoft.com/office/drawing/2014/main" id="{E88AA66C-3C97-456E-9E07-D9022210626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8774936" y="104191170"/>
              <a:ext cx="2912034" cy="11774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Okra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64B5F57E-C15C-43CD-9D2E-B7C94729E3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43" y="4666229"/>
            <a:ext cx="1183686" cy="11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9548</TotalTime>
  <Words>367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292</cp:revision>
  <dcterms:created xsi:type="dcterms:W3CDTF">2019-07-30T22:09:55Z</dcterms:created>
  <dcterms:modified xsi:type="dcterms:W3CDTF">2023-04-24T18:22:00Z</dcterms:modified>
</cp:coreProperties>
</file>