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2" r:id="rId3"/>
    <p:sldId id="294" r:id="rId4"/>
    <p:sldId id="300" r:id="rId5"/>
    <p:sldId id="293" r:id="rId6"/>
    <p:sldId id="301" r:id="rId7"/>
    <p:sldId id="295" r:id="rId8"/>
    <p:sldId id="29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141C2-C12A-4520-8272-A7F8C94A06A9}" v="717" dt="2022-11-03T04:33:0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Tempeh is made from soybeans that have been fermented and pressed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 into a firm, chewy loaf. It contains live probiotics to support gut health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and is an inexpensive, healthy alternative to meat. </a:t>
            </a:r>
          </a:p>
          <a:p>
            <a:r>
              <a:rPr lang="en-US" dirty="0"/>
              <a:t> </a:t>
            </a:r>
          </a:p>
          <a:p>
            <a:pPr>
              <a:lnSpc>
                <a:spcPct val="85000"/>
              </a:lnSpc>
            </a:pPr>
            <a:r>
              <a:rPr lang="en-US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2A858C0-EEE0-41B6-A9A9-337CFFA671D7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0" name="Group 3">
              <a:extLst>
                <a:ext uri="{FF2B5EF4-FFF2-40B4-BE49-F238E27FC236}">
                  <a16:creationId xmlns:a16="http://schemas.microsoft.com/office/drawing/2014/main" id="{C4C29DC8-5308-439F-9E4A-DBF107A134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1028" name="Picture 4" descr="Raw-tempeh-e1626878088637">
                <a:extLst>
                  <a:ext uri="{FF2B5EF4-FFF2-40B4-BE49-F238E27FC236}">
                    <a16:creationId xmlns:a16="http://schemas.microsoft.com/office/drawing/2014/main" id="{045E0EFE-B219-4DFB-B574-6050135BB7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0E979864-E334-49D6-9023-CF6415DA2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WordArt 6">
              <a:extLst>
                <a:ext uri="{FF2B5EF4-FFF2-40B4-BE49-F238E27FC236}">
                  <a16:creationId xmlns:a16="http://schemas.microsoft.com/office/drawing/2014/main" id="{59122A48-659C-4385-B31F-B71BA178F3F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80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D4F77DC-3B14-2354-961E-5209C87F3844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3 ounce portion of tempeh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162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18 gm protein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9F156-67D9-843C-62D9-AD25064BC7C5}"/>
              </a:ext>
            </a:extLst>
          </p:cNvPr>
          <p:cNvSpPr/>
          <p:nvPr/>
        </p:nvSpPr>
        <p:spPr>
          <a:xfrm>
            <a:off x="3596156" y="5018200"/>
            <a:ext cx="2241303" cy="3970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7 gm fiber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F7F074-7632-0797-B603-963DA5183E74}"/>
              </a:ext>
            </a:extLst>
          </p:cNvPr>
          <p:cNvSpPr/>
          <p:nvPr/>
        </p:nvSpPr>
        <p:spPr>
          <a:xfrm>
            <a:off x="5601259" y="5013175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5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212FE36-B1F8-41D9-8F7E-2EAD23E3FDEB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7" name="Group 3">
              <a:extLst>
                <a:ext uri="{FF2B5EF4-FFF2-40B4-BE49-F238E27FC236}">
                  <a16:creationId xmlns:a16="http://schemas.microsoft.com/office/drawing/2014/main" id="{5385D813-92CB-43F0-A508-F40503E81E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20" name="Picture 4" descr="Raw-tempeh-e1626878088637">
                <a:extLst>
                  <a:ext uri="{FF2B5EF4-FFF2-40B4-BE49-F238E27FC236}">
                    <a16:creationId xmlns:a16="http://schemas.microsoft.com/office/drawing/2014/main" id="{1D1DB926-F26D-4C72-ADA2-D753334DBB4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5">
                <a:extLst>
                  <a:ext uri="{FF2B5EF4-FFF2-40B4-BE49-F238E27FC236}">
                    <a16:creationId xmlns:a16="http://schemas.microsoft.com/office/drawing/2014/main" id="{B6B870DF-1FE8-460A-AF37-861DB3D3DD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WordArt 6">
              <a:extLst>
                <a:ext uri="{FF2B5EF4-FFF2-40B4-BE49-F238E27FC236}">
                  <a16:creationId xmlns:a16="http://schemas.microsoft.com/office/drawing/2014/main" id="{C55E0DE1-C5E2-4EC0-AD8F-018863C01C6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03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10370" y="6016492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13" y="4872273"/>
            <a:ext cx="8687972" cy="66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Tempeh is high in protein and fiber, low fat,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with all 9 essential amino acids making it a healthy meat substitute.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CC5F161-CC00-4731-89E0-84E7BF91779C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6" name="Group 3">
              <a:extLst>
                <a:ext uri="{FF2B5EF4-FFF2-40B4-BE49-F238E27FC236}">
                  <a16:creationId xmlns:a16="http://schemas.microsoft.com/office/drawing/2014/main" id="{F0155BD9-6448-472C-AF53-7A0819F82E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18" name="Picture 4" descr="Raw-tempeh-e1626878088637">
                <a:extLst>
                  <a:ext uri="{FF2B5EF4-FFF2-40B4-BE49-F238E27FC236}">
                    <a16:creationId xmlns:a16="http://schemas.microsoft.com/office/drawing/2014/main" id="{4A62FE48-C296-4BB9-A178-38F8309CF3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5">
                <a:extLst>
                  <a:ext uri="{FF2B5EF4-FFF2-40B4-BE49-F238E27FC236}">
                    <a16:creationId xmlns:a16="http://schemas.microsoft.com/office/drawing/2014/main" id="{0A366E36-44CF-43D7-A2F1-6F2EA43DD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" name="WordArt 6">
              <a:extLst>
                <a:ext uri="{FF2B5EF4-FFF2-40B4-BE49-F238E27FC236}">
                  <a16:creationId xmlns:a16="http://schemas.microsoft.com/office/drawing/2014/main" id="{0E2BA81C-DBC3-4B2B-8B47-3D7B32C9F67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085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01" y="4918959"/>
            <a:ext cx="8687972" cy="65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Fermentation of tempeh provides probiotics (healthy bacteria)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and high fiber (prebiotics) feeds our healthy microbiome.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1B7905D-7412-4EA4-8AA7-B6894228AA60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7" name="Group 3">
              <a:extLst>
                <a:ext uri="{FF2B5EF4-FFF2-40B4-BE49-F238E27FC236}">
                  <a16:creationId xmlns:a16="http://schemas.microsoft.com/office/drawing/2014/main" id="{F7D47D3C-1250-41BA-9515-67AC5E8CB8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19" name="Picture 4" descr="Raw-tempeh-e1626878088637">
                <a:extLst>
                  <a:ext uri="{FF2B5EF4-FFF2-40B4-BE49-F238E27FC236}">
                    <a16:creationId xmlns:a16="http://schemas.microsoft.com/office/drawing/2014/main" id="{834A1857-80D8-49A2-BB6B-377F335AD20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ectangle 5">
                <a:extLst>
                  <a:ext uri="{FF2B5EF4-FFF2-40B4-BE49-F238E27FC236}">
                    <a16:creationId xmlns:a16="http://schemas.microsoft.com/office/drawing/2014/main" id="{A26FBBBA-81AC-4320-96EC-00D77C648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WordArt 6">
              <a:extLst>
                <a:ext uri="{FF2B5EF4-FFF2-40B4-BE49-F238E27FC236}">
                  <a16:creationId xmlns:a16="http://schemas.microsoft.com/office/drawing/2014/main" id="{F8CC8F9E-8927-4791-AEB0-B3B103396A0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34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157984" y="4752417"/>
            <a:ext cx="8824819" cy="9582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Tempeh provides vitamins niacin, riboflavin and B12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and calcium for bones, potassium for healthy blood pressure,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magnesium for heart health and iron for oxygen transport. 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5BAC4E8-DBC6-4649-81C2-8E6CB838C5BE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6" name="Group 3">
              <a:extLst>
                <a:ext uri="{FF2B5EF4-FFF2-40B4-BE49-F238E27FC236}">
                  <a16:creationId xmlns:a16="http://schemas.microsoft.com/office/drawing/2014/main" id="{79F71C63-8233-4088-B6F8-CD18F26274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18" name="Picture 4" descr="Raw-tempeh-e1626878088637">
                <a:extLst>
                  <a:ext uri="{FF2B5EF4-FFF2-40B4-BE49-F238E27FC236}">
                    <a16:creationId xmlns:a16="http://schemas.microsoft.com/office/drawing/2014/main" id="{D0FB35AB-1C47-46CB-A2E8-701FCC6E6E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5">
                <a:extLst>
                  <a:ext uri="{FF2B5EF4-FFF2-40B4-BE49-F238E27FC236}">
                    <a16:creationId xmlns:a16="http://schemas.microsoft.com/office/drawing/2014/main" id="{EE994F94-45CF-4228-BA35-2302E6B21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" name="WordArt 6">
              <a:extLst>
                <a:ext uri="{FF2B5EF4-FFF2-40B4-BE49-F238E27FC236}">
                  <a16:creationId xmlns:a16="http://schemas.microsoft.com/office/drawing/2014/main" id="{BD9DBDAE-D8AF-4627-8DE9-2D612C2DD08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192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8067" y="4909046"/>
            <a:ext cx="9154690" cy="95821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Isoflavones in soy products like tempeh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have antioxidants and anti-cancer properties.</a:t>
            </a:r>
          </a:p>
          <a:p>
            <a:pPr algn="ctr">
              <a:lnSpc>
                <a:spcPct val="85000"/>
              </a:lnSpc>
            </a:pPr>
            <a:endParaRPr lang="en-US" sz="2200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5B9B98B-294B-4B5F-9E7B-0A57ADCC4687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6" name="Group 3">
              <a:extLst>
                <a:ext uri="{FF2B5EF4-FFF2-40B4-BE49-F238E27FC236}">
                  <a16:creationId xmlns:a16="http://schemas.microsoft.com/office/drawing/2014/main" id="{ACADE1B5-8998-438C-A379-D709E382C4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18" name="Picture 4" descr="Raw-tempeh-e1626878088637">
                <a:extLst>
                  <a:ext uri="{FF2B5EF4-FFF2-40B4-BE49-F238E27FC236}">
                    <a16:creationId xmlns:a16="http://schemas.microsoft.com/office/drawing/2014/main" id="{06C966D6-BE28-41B7-86F6-2E2EE8FFB43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5">
                <a:extLst>
                  <a:ext uri="{FF2B5EF4-FFF2-40B4-BE49-F238E27FC236}">
                    <a16:creationId xmlns:a16="http://schemas.microsoft.com/office/drawing/2014/main" id="{AC7F07EF-7DCB-43C6-B510-EDB536179C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" name="WordArt 6">
              <a:extLst>
                <a:ext uri="{FF2B5EF4-FFF2-40B4-BE49-F238E27FC236}">
                  <a16:creationId xmlns:a16="http://schemas.microsoft.com/office/drawing/2014/main" id="{6B215A4F-F3E1-4B18-B18A-C1FCFDA34E1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034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834" y="4879984"/>
            <a:ext cx="9180513" cy="705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Tempeh is typically marinated or seasoned, then crumbled,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baked, steamed </a:t>
            </a:r>
            <a:r>
              <a:rPr lang="en-US" sz="2200" b="1"/>
              <a:t>or sautéed</a:t>
            </a:r>
            <a:r>
              <a:rPr lang="en-US" sz="2200" b="1" dirty="0"/>
              <a:t>. Use in stir fry, salads or on sandwiches.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EE4AD2F-A996-47E8-BAEA-F71DE8B2F665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7" name="Group 3">
              <a:extLst>
                <a:ext uri="{FF2B5EF4-FFF2-40B4-BE49-F238E27FC236}">
                  <a16:creationId xmlns:a16="http://schemas.microsoft.com/office/drawing/2014/main" id="{04728AB6-4E20-4660-A4CC-692DDC95CD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19" name="Picture 4" descr="Raw-tempeh-e1626878088637">
                <a:extLst>
                  <a:ext uri="{FF2B5EF4-FFF2-40B4-BE49-F238E27FC236}">
                    <a16:creationId xmlns:a16="http://schemas.microsoft.com/office/drawing/2014/main" id="{64484DB6-3561-4231-95D0-74C26302BE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ectangle 5">
                <a:extLst>
                  <a:ext uri="{FF2B5EF4-FFF2-40B4-BE49-F238E27FC236}">
                    <a16:creationId xmlns:a16="http://schemas.microsoft.com/office/drawing/2014/main" id="{01B17FE3-648B-4814-BA6A-9131FD9893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WordArt 6">
              <a:extLst>
                <a:ext uri="{FF2B5EF4-FFF2-40B4-BE49-F238E27FC236}">
                  <a16:creationId xmlns:a16="http://schemas.microsoft.com/office/drawing/2014/main" id="{960926CB-247B-4E8B-9B31-631B2887A44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657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6622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B5F57E-C15C-43CD-9D2E-B7C94729E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43" y="4666229"/>
            <a:ext cx="1183686" cy="1176098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1F539AD-0140-4334-A9F6-7746B79FFC09}"/>
              </a:ext>
            </a:extLst>
          </p:cNvPr>
          <p:cNvGrpSpPr/>
          <p:nvPr/>
        </p:nvGrpSpPr>
        <p:grpSpPr>
          <a:xfrm>
            <a:off x="-19050" y="0"/>
            <a:ext cx="9163050" cy="4465468"/>
            <a:chOff x="-19050" y="0"/>
            <a:chExt cx="9163050" cy="4465468"/>
          </a:xfrm>
        </p:grpSpPr>
        <p:grpSp>
          <p:nvGrpSpPr>
            <p:cNvPr id="14" name="Group 3">
              <a:extLst>
                <a:ext uri="{FF2B5EF4-FFF2-40B4-BE49-F238E27FC236}">
                  <a16:creationId xmlns:a16="http://schemas.microsoft.com/office/drawing/2014/main" id="{CD7BBAB7-848C-4728-8492-4087A00435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9050" y="0"/>
              <a:ext cx="9163050" cy="4465468"/>
              <a:chOff x="105594150" y="102823184"/>
              <a:chExt cx="9163050" cy="4384139"/>
            </a:xfrm>
          </p:grpSpPr>
          <p:pic>
            <p:nvPicPr>
              <p:cNvPr id="19" name="Picture 4" descr="Raw-tempeh-e1626878088637">
                <a:extLst>
                  <a:ext uri="{FF2B5EF4-FFF2-40B4-BE49-F238E27FC236}">
                    <a16:creationId xmlns:a16="http://schemas.microsoft.com/office/drawing/2014/main" id="{62EF03FF-C561-42B2-BD2C-0694819EA9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861" t="20004" r="11670"/>
              <a:stretch>
                <a:fillRect/>
              </a:stretch>
            </p:blipFill>
            <p:spPr bwMode="auto">
              <a:xfrm>
                <a:off x="105594150" y="102823184"/>
                <a:ext cx="9163050" cy="43841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ectangle 5">
                <a:extLst>
                  <a:ext uri="{FF2B5EF4-FFF2-40B4-BE49-F238E27FC236}">
                    <a16:creationId xmlns:a16="http://schemas.microsoft.com/office/drawing/2014/main" id="{CFD26750-05F2-49E5-B001-BFBED938E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594150" y="103890727"/>
                <a:ext cx="9163050" cy="2153576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" name="WordArt 6">
              <a:extLst>
                <a:ext uri="{FF2B5EF4-FFF2-40B4-BE49-F238E27FC236}">
                  <a16:creationId xmlns:a16="http://schemas.microsoft.com/office/drawing/2014/main" id="{6718A2B4-B101-45EC-84D8-0A707708053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925224" y="1639971"/>
              <a:ext cx="5108570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Tempeh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316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9563</TotalTime>
  <Words>336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295</cp:revision>
  <dcterms:created xsi:type="dcterms:W3CDTF">2019-07-30T22:09:55Z</dcterms:created>
  <dcterms:modified xsi:type="dcterms:W3CDTF">2023-05-24T00:01:14Z</dcterms:modified>
</cp:coreProperties>
</file>