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292" r:id="rId3"/>
    <p:sldId id="294" r:id="rId4"/>
    <p:sldId id="300" r:id="rId5"/>
    <p:sldId id="293" r:id="rId6"/>
    <p:sldId id="301" r:id="rId7"/>
    <p:sldId id="295" r:id="rId8"/>
    <p:sldId id="302" r:id="rId9"/>
    <p:sldId id="29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4141C2-C12A-4520-8272-A7F8C94A06A9}" v="717" dt="2022-11-03T04:33:03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122" autoAdjust="0"/>
    <p:restoredTop sz="94660"/>
  </p:normalViewPr>
  <p:slideViewPr>
    <p:cSldViewPr snapToGrid="0">
      <p:cViewPr>
        <p:scale>
          <a:sx n="73" d="100"/>
          <a:sy n="73" d="100"/>
        </p:scale>
        <p:origin x="1110" y="8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6/23/2023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This sweet melon is rich in nutrients and antioxidants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that fight chronic disease. It is low in calories and high in water,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making it a refreshing healthy treat. 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>
              <a:lnSpc>
                <a:spcPct val="85000"/>
              </a:lnSpc>
            </a:pPr>
            <a:r>
              <a:rPr lang="en-US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195D30BB-82E5-42D7-999B-0950BC4DFFAF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91EE222B-D314-4B50-A6F3-8A5A098C72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D411EA3B-69B6-4F87-BD07-2C4B376CBB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WordArt 6">
              <a:extLst>
                <a:ext uri="{FF2B5EF4-FFF2-40B4-BE49-F238E27FC236}">
                  <a16:creationId xmlns:a16="http://schemas.microsoft.com/office/drawing/2014/main" id="{59122A48-659C-4385-B31F-B71BA178F3F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6807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D4F77DC-3B14-2354-961E-5209C87F3844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cup fresh cantaloupe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60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 gm protein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29F156-67D9-843C-62D9-AD25064BC7C5}"/>
              </a:ext>
            </a:extLst>
          </p:cNvPr>
          <p:cNvSpPr/>
          <p:nvPr/>
        </p:nvSpPr>
        <p:spPr>
          <a:xfrm>
            <a:off x="3596156" y="5018200"/>
            <a:ext cx="2241303" cy="39703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2 gm fiber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F7F074-7632-0797-B603-963DA5183E74}"/>
              </a:ext>
            </a:extLst>
          </p:cNvPr>
          <p:cNvSpPr/>
          <p:nvPr/>
        </p:nvSpPr>
        <p:spPr>
          <a:xfrm>
            <a:off x="5601259" y="5013175"/>
            <a:ext cx="2241303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2179DCA-7F64-4808-9F65-7AFA78DA533A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3688B3B7-F252-454F-952A-63931AE6C16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25" name="Rectangle 5">
              <a:extLst>
                <a:ext uri="{FF2B5EF4-FFF2-40B4-BE49-F238E27FC236}">
                  <a16:creationId xmlns:a16="http://schemas.microsoft.com/office/drawing/2014/main" id="{A81E9DA6-5DE2-41D4-8D0D-1319BAB62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WordArt 6">
              <a:extLst>
                <a:ext uri="{FF2B5EF4-FFF2-40B4-BE49-F238E27FC236}">
                  <a16:creationId xmlns:a16="http://schemas.microsoft.com/office/drawing/2014/main" id="{E89891F3-CC25-40C8-924D-E20B57BCF568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5031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10370" y="6016492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13" y="4872273"/>
            <a:ext cx="8687972" cy="668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Cantaloupe is rich in antioxidants beta-carotene, lutein and zeaxanthin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which protect eyes from cataracts and macular degeneration. 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AED1E7-D471-48E2-9D7F-61F967C7B8EB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34C02DA-1F24-42B2-BE4B-1EDB630449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14" name="Rectangle 5">
              <a:extLst>
                <a:ext uri="{FF2B5EF4-FFF2-40B4-BE49-F238E27FC236}">
                  <a16:creationId xmlns:a16="http://schemas.microsoft.com/office/drawing/2014/main" id="{8D9235F8-A175-4D5A-9E9D-855584B5B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WordArt 6">
              <a:extLst>
                <a:ext uri="{FF2B5EF4-FFF2-40B4-BE49-F238E27FC236}">
                  <a16:creationId xmlns:a16="http://schemas.microsoft.com/office/drawing/2014/main" id="{4BD92BCC-2FF1-49D1-8997-ED2050F3577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085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013" y="4752326"/>
            <a:ext cx="8687972" cy="650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B vitamins and vitamin C in cantaloupe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boost immunity, heal cuts and wounds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and are protective for cancer, heart disease and gum disease.</a:t>
            </a:r>
          </a:p>
          <a:p>
            <a:r>
              <a:rPr lang="en-US" dirty="0"/>
              <a:t> 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C339459-C4C8-4A43-B188-0B2A96E4938E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DF7E5D9-7BA9-4836-A9EC-620BA1B146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33CAA53E-4517-4572-BCE1-B4F1D2C17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WordArt 6">
              <a:extLst>
                <a:ext uri="{FF2B5EF4-FFF2-40B4-BE49-F238E27FC236}">
                  <a16:creationId xmlns:a16="http://schemas.microsoft.com/office/drawing/2014/main" id="{79FB8290-71FC-49C2-9B89-5BC3CB1F8983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9344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159590" y="4811828"/>
            <a:ext cx="8824819" cy="67044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Potassium in cantaloupe helps regula</a:t>
            </a: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te blood pressure, </a:t>
            </a:r>
          </a:p>
          <a:p>
            <a:pPr algn="ctr">
              <a:lnSpc>
                <a:spcPct val="85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balances body fluids and reduces risk of dehydration.</a:t>
            </a:r>
            <a:endParaRPr lang="en-US" sz="22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75DCA1F-FE03-478F-9C8F-ACE71D1F7553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714B56B-356B-467F-8736-097BB697C5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14" name="Rectangle 5">
              <a:extLst>
                <a:ext uri="{FF2B5EF4-FFF2-40B4-BE49-F238E27FC236}">
                  <a16:creationId xmlns:a16="http://schemas.microsoft.com/office/drawing/2014/main" id="{6D497ADA-0DE0-4CA3-B31F-181DC12FC0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6">
              <a:extLst>
                <a:ext uri="{FF2B5EF4-FFF2-40B4-BE49-F238E27FC236}">
                  <a16:creationId xmlns:a16="http://schemas.microsoft.com/office/drawing/2014/main" id="{EE155C7D-5866-407C-B32A-235124CA9A0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1922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7FCC23-014A-E2FB-861A-9441A906219A}"/>
              </a:ext>
            </a:extLst>
          </p:cNvPr>
          <p:cNvSpPr/>
          <p:nvPr/>
        </p:nvSpPr>
        <p:spPr>
          <a:xfrm>
            <a:off x="25823" y="4765834"/>
            <a:ext cx="9154690" cy="12459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Cantaloupe contains both soluble and insoluble fiber.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This prevents constipation, hemorrhoids and colorectal cancers,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regulates blood sugars and lowers cholesterol.</a:t>
            </a:r>
          </a:p>
          <a:p>
            <a:pPr algn="ctr">
              <a:lnSpc>
                <a:spcPct val="85000"/>
              </a:lnSpc>
            </a:pPr>
            <a:endParaRPr lang="en-US" sz="2200" b="1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3C7423A-4A40-46ED-9856-5F26BFE4807F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9C3FAAB-A564-4342-A1DD-61A6B0D885C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14" name="Rectangle 5">
              <a:extLst>
                <a:ext uri="{FF2B5EF4-FFF2-40B4-BE49-F238E27FC236}">
                  <a16:creationId xmlns:a16="http://schemas.microsoft.com/office/drawing/2014/main" id="{CC8D576B-DECC-4985-8681-9F066020B8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WordArt 6">
              <a:extLst>
                <a:ext uri="{FF2B5EF4-FFF2-40B4-BE49-F238E27FC236}">
                  <a16:creationId xmlns:a16="http://schemas.microsoft.com/office/drawing/2014/main" id="{96E0A82D-371E-4B14-A8FF-E69C2DF2C855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0345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0834" y="4879984"/>
            <a:ext cx="9180513" cy="705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Cantaloupe seeds are also edible and nutritious.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Add to salads or roast for a healthy snack.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D357E3C-E8D5-44C5-9592-A69E6C108808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F3487CC-851E-44A9-BCB0-F04DCA530C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404DF7A6-619B-465A-9C38-6E882BF55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WordArt 6">
              <a:extLst>
                <a:ext uri="{FF2B5EF4-FFF2-40B4-BE49-F238E27FC236}">
                  <a16:creationId xmlns:a16="http://schemas.microsoft.com/office/drawing/2014/main" id="{9131B5D3-0758-4C58-B76F-223A45BA4BA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657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40834" y="4815669"/>
            <a:ext cx="9180513" cy="756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en-US" sz="2200" b="1" dirty="0"/>
              <a:t>Enjoy cantaloupe as a snack, add to veggie or fruit salads,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cereals or smoothies. Dehydrate for fruit leather 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or freeze cubes to use instead of ice in iced tea or lemonade.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D357E3C-E8D5-44C5-9592-A69E6C108808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0F3487CC-851E-44A9-BCB0-F04DCA530C2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15" name="Rectangle 5">
              <a:extLst>
                <a:ext uri="{FF2B5EF4-FFF2-40B4-BE49-F238E27FC236}">
                  <a16:creationId xmlns:a16="http://schemas.microsoft.com/office/drawing/2014/main" id="{404DF7A6-619B-465A-9C38-6E882BF55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WordArt 6">
              <a:extLst>
                <a:ext uri="{FF2B5EF4-FFF2-40B4-BE49-F238E27FC236}">
                  <a16:creationId xmlns:a16="http://schemas.microsoft.com/office/drawing/2014/main" id="{9131B5D3-0758-4C58-B76F-223A45BA4BA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22880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666229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5" name="Text Box 3">
            <a:extLst>
              <a:ext uri="{FF2B5EF4-FFF2-40B4-BE49-F238E27FC236}">
                <a16:creationId xmlns:a16="http://schemas.microsoft.com/office/drawing/2014/main" id="{A69A6CE3-1722-981A-4D75-DE7D136D1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66229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4B5F57E-C15C-43CD-9D2E-B7C94729E3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243" y="4666229"/>
            <a:ext cx="1183686" cy="1176098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56F680D9-231E-43B5-B4BB-2EE54945D4C6}"/>
              </a:ext>
            </a:extLst>
          </p:cNvPr>
          <p:cNvGrpSpPr/>
          <p:nvPr/>
        </p:nvGrpSpPr>
        <p:grpSpPr>
          <a:xfrm>
            <a:off x="-39189" y="0"/>
            <a:ext cx="9201444" cy="4428309"/>
            <a:chOff x="-39189" y="0"/>
            <a:chExt cx="9201444" cy="4428309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21C9AAB1-4C51-4C61-A551-3005641FDC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-38"/>
            <a:stretch/>
          </p:blipFill>
          <p:spPr>
            <a:xfrm>
              <a:off x="-39189" y="0"/>
              <a:ext cx="9201444" cy="4428309"/>
            </a:xfrm>
            <a:prstGeom prst="rect">
              <a:avLst/>
            </a:prstGeom>
          </p:spPr>
        </p:pic>
        <p:sp>
          <p:nvSpPr>
            <p:cNvPr id="17" name="Rectangle 5">
              <a:extLst>
                <a:ext uri="{FF2B5EF4-FFF2-40B4-BE49-F238E27FC236}">
                  <a16:creationId xmlns:a16="http://schemas.microsoft.com/office/drawing/2014/main" id="{C717B551-D483-469C-BFB0-E27A47158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9050" y="1126536"/>
              <a:ext cx="9163050" cy="2193526"/>
            </a:xfrm>
            <a:prstGeom prst="rect">
              <a:avLst/>
            </a:prstGeom>
            <a:solidFill>
              <a:srgbClr val="33CC33">
                <a:alpha val="54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WordArt 6">
              <a:extLst>
                <a:ext uri="{FF2B5EF4-FFF2-40B4-BE49-F238E27FC236}">
                  <a16:creationId xmlns:a16="http://schemas.microsoft.com/office/drawing/2014/main" id="{E23E6BC6-A503-4F27-8679-1779900CAB7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058091" y="1679160"/>
              <a:ext cx="7093132" cy="125383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3600" b="1" kern="10" spc="0" dirty="0">
                  <a:ln w="6350" algn="ctr">
                    <a:solidFill>
                      <a:srgbClr val="D8D8D8"/>
                    </a:solidFill>
                    <a:round/>
                    <a:headEnd/>
                    <a:tailEnd/>
                  </a:ln>
                  <a:solidFill>
                    <a:srgbClr val="FFFFFF"/>
                  </a:solidFill>
                  <a:effectLst>
                    <a:outerShdw dist="29783" dir="1514402" algn="ctr" rotWithShape="0">
                      <a:srgbClr val="000000">
                        <a:alpha val="50000"/>
                      </a:srgbClr>
                    </a:outerShdw>
                  </a:effectLst>
                  <a:latin typeface="Arial Black" panose="020B0A04020102020204" pitchFamily="34" charset="0"/>
                </a:rPr>
                <a:t>Cantaloupe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31682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9571</TotalTime>
  <Words>372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296</cp:revision>
  <dcterms:created xsi:type="dcterms:W3CDTF">2019-07-30T22:09:55Z</dcterms:created>
  <dcterms:modified xsi:type="dcterms:W3CDTF">2023-06-23T18:34:18Z</dcterms:modified>
</cp:coreProperties>
</file>