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8" r:id="rId7"/>
    <p:sldId id="320" r:id="rId8"/>
    <p:sldId id="321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32193" y="6185105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54017" y="4587227"/>
            <a:ext cx="8851541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A common holiday favorite, green beans are rich in antioxidants,  </a:t>
            </a:r>
          </a:p>
          <a:p>
            <a:pPr algn="ctr"/>
            <a:r>
              <a:rPr lang="en-US" sz="2200" b="1" dirty="0"/>
              <a:t>fiber and even protein. But health benefits can be reduced </a:t>
            </a:r>
          </a:p>
          <a:p>
            <a:pPr algn="ctr"/>
            <a:r>
              <a:rPr lang="en-US" sz="2200" b="1" dirty="0"/>
              <a:t>by mixing with unhealthy added ingredients.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E59B4685-669C-452F-ABAE-0B2DFF29E841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1" name="Picture 3" descr="Green-Beans-background">
              <a:extLst>
                <a:ext uri="{FF2B5EF4-FFF2-40B4-BE49-F238E27FC236}">
                  <a16:creationId xmlns:a16="http://schemas.microsoft.com/office/drawing/2014/main" id="{B20C18E1-1165-442D-952B-E0AD25AE0D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1A0F43B4-14D1-4D18-B6B6-07AF80402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WordArt 5" descr="Jicama">
              <a:extLst>
                <a:ext uri="{FF2B5EF4-FFF2-40B4-BE49-F238E27FC236}">
                  <a16:creationId xmlns:a16="http://schemas.microsoft.com/office/drawing/2014/main" id="{86EBC516-DC44-4721-8D99-B5E8156ECE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raw or ½ cup cooked green beans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31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56305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3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113124" y="5017073"/>
            <a:ext cx="2758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E686AA0D-D3AC-40C3-A0C3-4C2D80E27D71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6" name="Picture 3" descr="Green-Beans-background">
              <a:extLst>
                <a:ext uri="{FF2B5EF4-FFF2-40B4-BE49-F238E27FC236}">
                  <a16:creationId xmlns:a16="http://schemas.microsoft.com/office/drawing/2014/main" id="{C6C60D0F-9C3E-4753-89FB-62635AA7E2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263220AA-6AA5-4B21-83A8-AFF890894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WordArt 5" descr="Jicama">
              <a:extLst>
                <a:ext uri="{FF2B5EF4-FFF2-40B4-BE49-F238E27FC236}">
                  <a16:creationId xmlns:a16="http://schemas.microsoft.com/office/drawing/2014/main" id="{1B295D50-1CA7-4DF1-AB76-FFAF7699E15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6573" y="4630218"/>
            <a:ext cx="9172722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kern="1400" dirty="0">
                <a:ln>
                  <a:noFill/>
                </a:ln>
                <a:solidFill>
                  <a:srgbClr val="008000"/>
                </a:solidFill>
                <a:effectLst/>
              </a:rPr>
              <a:t> </a:t>
            </a:r>
            <a:r>
              <a:rPr lang="en-US" sz="2200" b="1" kern="1400" dirty="0">
                <a:ln>
                  <a:noFill/>
                </a:ln>
                <a:effectLst/>
              </a:rPr>
              <a:t>Green beans are an e</a:t>
            </a:r>
            <a:r>
              <a:rPr lang="en-US" sz="2200" b="1" dirty="0"/>
              <a:t>xcellent source of antioxidants vitamins C, </a:t>
            </a:r>
          </a:p>
          <a:p>
            <a:pPr algn="ctr"/>
            <a:r>
              <a:rPr lang="en-US" sz="2200" b="1" dirty="0"/>
              <a:t>K and beta-carotene and a good source of B vitamins </a:t>
            </a:r>
          </a:p>
          <a:p>
            <a:pPr algn="ctr"/>
            <a:r>
              <a:rPr lang="en-US" sz="2200" b="1" dirty="0"/>
              <a:t>folate, riboflavin and thiamin.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61A115F9-5691-44ED-B3A8-E19D69C50A91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8" name="Picture 3" descr="Green-Beans-background">
              <a:extLst>
                <a:ext uri="{FF2B5EF4-FFF2-40B4-BE49-F238E27FC236}">
                  <a16:creationId xmlns:a16="http://schemas.microsoft.com/office/drawing/2014/main" id="{90469D3D-CEAE-42A3-8760-A01074977A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B697516-2761-42BE-9BC8-75FEEDEAE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 descr="Jicama">
              <a:extLst>
                <a:ext uri="{FF2B5EF4-FFF2-40B4-BE49-F238E27FC236}">
                  <a16:creationId xmlns:a16="http://schemas.microsoft.com/office/drawing/2014/main" id="{3D2DA901-A6ED-4D98-88C1-FC95F4E88C3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4615" y="4797640"/>
            <a:ext cx="9144001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effectLst/>
              </a:rPr>
              <a:t> Green beans are h</a:t>
            </a:r>
            <a:r>
              <a:rPr lang="en-US" sz="2200" b="1" dirty="0"/>
              <a:t>igh in potassium and low in sodium </a:t>
            </a:r>
          </a:p>
          <a:p>
            <a:pPr algn="ctr"/>
            <a:r>
              <a:rPr lang="en-US" sz="2200" b="1" dirty="0"/>
              <a:t>for healthy blood pressure.</a:t>
            </a:r>
          </a:p>
          <a:p>
            <a:pPr algn="ctr"/>
            <a:r>
              <a:rPr lang="en-US" sz="2200" b="1" dirty="0"/>
              <a:t>Be </a:t>
            </a:r>
            <a:r>
              <a:rPr lang="en-US" sz="2200" b="1"/>
              <a:t>advised that canned </a:t>
            </a:r>
            <a:r>
              <a:rPr lang="en-US" sz="2200" b="1" dirty="0"/>
              <a:t>beans can be higher in sodium.</a:t>
            </a: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113D16D0-089F-4317-9038-3C33F1AE0087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8" name="Picture 3" descr="Green-Beans-background">
              <a:extLst>
                <a:ext uri="{FF2B5EF4-FFF2-40B4-BE49-F238E27FC236}">
                  <a16:creationId xmlns:a16="http://schemas.microsoft.com/office/drawing/2014/main" id="{BC2DF218-4EF1-446E-9D10-86FD21E8B8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4CAA8231-5E89-4687-BC68-06FCF853B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 descr="Jicama">
              <a:extLst>
                <a:ext uri="{FF2B5EF4-FFF2-40B4-BE49-F238E27FC236}">
                  <a16:creationId xmlns:a16="http://schemas.microsoft.com/office/drawing/2014/main" id="{AA2A7FD5-EF95-4A2C-B900-8FAA0367363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22434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  <a:r>
              <a:rPr lang="en-US" sz="2200" b="1" kern="1400" dirty="0">
                <a:solidFill>
                  <a:srgbClr val="000000"/>
                </a:solidFill>
              </a:rPr>
              <a:t>Minerals in green beans include m</a:t>
            </a:r>
            <a:r>
              <a:rPr lang="en-US" sz="2200" b="1" dirty="0"/>
              <a:t>anganese which supports bone health, and magnesium, required for nerve transmissions, energy production </a:t>
            </a:r>
          </a:p>
          <a:p>
            <a:pPr algn="ctr"/>
            <a:r>
              <a:rPr lang="en-US" sz="2200" b="1" dirty="0"/>
              <a:t>and muscle contraction including maintaining heart rhythm.</a:t>
            </a: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EFC85D69-89FC-4F0C-AC17-78D8C2EDD142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8" name="Picture 3" descr="Green-Beans-background">
              <a:extLst>
                <a:ext uri="{FF2B5EF4-FFF2-40B4-BE49-F238E27FC236}">
                  <a16:creationId xmlns:a16="http://schemas.microsoft.com/office/drawing/2014/main" id="{FF5C4C98-B540-4904-813B-B8E9252698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5F4CFF9E-34B4-4E9B-9322-245F28745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 descr="Jicama">
              <a:extLst>
                <a:ext uri="{FF2B5EF4-FFF2-40B4-BE49-F238E27FC236}">
                  <a16:creationId xmlns:a16="http://schemas.microsoft.com/office/drawing/2014/main" id="{C182E89C-6793-496F-8225-1E67CEE92A8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17708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Green beans contain both soluble and insoluble fiber </a:t>
            </a:r>
          </a:p>
          <a:p>
            <a:pPr algn="ctr"/>
            <a:r>
              <a:rPr lang="en-US" sz="2200" b="1" dirty="0"/>
              <a:t>for healthy blood sugars, </a:t>
            </a:r>
          </a:p>
          <a:p>
            <a:pPr algn="ctr"/>
            <a:r>
              <a:rPr lang="en-US" sz="2200" b="1" dirty="0"/>
              <a:t>lowering cholesterol and maintaining digestive health.</a:t>
            </a:r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728BCFF5-73E2-4DAB-8ECE-73ECD81C69B3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6" name="Picture 3" descr="Green-Beans-background">
              <a:extLst>
                <a:ext uri="{FF2B5EF4-FFF2-40B4-BE49-F238E27FC236}">
                  <a16:creationId xmlns:a16="http://schemas.microsoft.com/office/drawing/2014/main" id="{0D9E3575-2E45-422D-B883-98DBB36254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B62F848D-397E-413D-8B89-9F197DA26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B5A3E20F-76E1-477E-9B31-815F45497B2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87648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Use fresh beans in salads or serve with dips.</a:t>
            </a:r>
          </a:p>
          <a:p>
            <a:pPr algn="ctr"/>
            <a:r>
              <a:rPr lang="en-US" sz="2200" b="1" dirty="0"/>
              <a:t>Toss into soups or stews.</a:t>
            </a:r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EEE33A4A-DB7A-4769-B416-B2AA2E03B7A2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6" name="Picture 3" descr="Green-Beans-background">
              <a:extLst>
                <a:ext uri="{FF2B5EF4-FFF2-40B4-BE49-F238E27FC236}">
                  <a16:creationId xmlns:a16="http://schemas.microsoft.com/office/drawing/2014/main" id="{4353C3D3-F835-4FD6-BCC3-77575F3B23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333C6A0D-8959-4DBE-9F85-1A5D7D9F5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A700FB3A-DA29-4BE1-B72E-3488C8E1971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12989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Beans can be cooked in a variety of ways.</a:t>
            </a:r>
          </a:p>
          <a:p>
            <a:pPr algn="ctr"/>
            <a:r>
              <a:rPr lang="en-US" sz="2200" b="1" dirty="0"/>
              <a:t>Boil, steam, microwave, roast and toss with garlic </a:t>
            </a:r>
          </a:p>
          <a:p>
            <a:pPr algn="ctr"/>
            <a:r>
              <a:rPr lang="en-US" sz="2200" b="1" dirty="0"/>
              <a:t>for a healthy alternative to Thanksgiving green bean casserole.</a:t>
            </a:r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EEE33A4A-DB7A-4769-B416-B2AA2E03B7A2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6" name="Picture 3" descr="Green-Beans-background">
              <a:extLst>
                <a:ext uri="{FF2B5EF4-FFF2-40B4-BE49-F238E27FC236}">
                  <a16:creationId xmlns:a16="http://schemas.microsoft.com/office/drawing/2014/main" id="{4353C3D3-F835-4FD6-BCC3-77575F3B23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333C6A0D-8959-4DBE-9F85-1A5D7D9F5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A700FB3A-DA29-4BE1-B72E-3488C8E1971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220539" y="4308320"/>
            <a:ext cx="8851541" cy="18787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78295" marR="0" indent="-278295" algn="ctr">
              <a:lnSpc>
                <a:spcPct val="84000"/>
              </a:lnSpc>
              <a:spcBef>
                <a:spcPts val="0"/>
              </a:spcBef>
              <a:spcAft>
                <a:spcPts val="110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ctr">
              <a:lnSpc>
                <a:spcPct val="90000"/>
              </a:lnSpc>
            </a:pPr>
            <a:endParaRPr lang="en-US" sz="2200" b="1" kern="1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14" y="4619028"/>
            <a:ext cx="1182727" cy="1176630"/>
          </a:xfrm>
          <a:prstGeom prst="rect">
            <a:avLst/>
          </a:prstGeom>
        </p:spPr>
      </p:pic>
      <p:grpSp>
        <p:nvGrpSpPr>
          <p:cNvPr id="17" name="Group 2">
            <a:extLst>
              <a:ext uri="{FF2B5EF4-FFF2-40B4-BE49-F238E27FC236}">
                <a16:creationId xmlns:a16="http://schemas.microsoft.com/office/drawing/2014/main" id="{47680071-4CFA-40D4-A2BD-085DFF696FA0}"/>
              </a:ext>
            </a:extLst>
          </p:cNvPr>
          <p:cNvGrpSpPr>
            <a:grpSpLocks/>
          </p:cNvGrpSpPr>
          <p:nvPr/>
        </p:nvGrpSpPr>
        <p:grpSpPr bwMode="auto">
          <a:xfrm>
            <a:off x="13493" y="0"/>
            <a:ext cx="9153526" cy="4394200"/>
            <a:chOff x="105612042" y="102874521"/>
            <a:chExt cx="9153625" cy="4395046"/>
          </a:xfrm>
        </p:grpSpPr>
        <p:pic>
          <p:nvPicPr>
            <p:cNvPr id="18" name="Picture 3" descr="Green-Beans-background">
              <a:extLst>
                <a:ext uri="{FF2B5EF4-FFF2-40B4-BE49-F238E27FC236}">
                  <a16:creationId xmlns:a16="http://schemas.microsoft.com/office/drawing/2014/main" id="{567774B1-DDA2-4C51-A318-11E3A381DA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5" b="8064"/>
            <a:stretch>
              <a:fillRect/>
            </a:stretch>
          </p:blipFill>
          <p:spPr bwMode="auto">
            <a:xfrm>
              <a:off x="105613200" y="102874521"/>
              <a:ext cx="9144000" cy="439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087A0868-3D4A-4660-9214-CC6AE2470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394979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 descr="Jicama">
              <a:extLst>
                <a:ext uri="{FF2B5EF4-FFF2-40B4-BE49-F238E27FC236}">
                  <a16:creationId xmlns:a16="http://schemas.microsoft.com/office/drawing/2014/main" id="{B0DEF103-8788-42B2-A14D-0E53BD87321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612092" y="104415778"/>
              <a:ext cx="7289271" cy="11169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Green Beans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9818</TotalTime>
  <Words>401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316</cp:revision>
  <dcterms:created xsi:type="dcterms:W3CDTF">2019-07-30T22:09:55Z</dcterms:created>
  <dcterms:modified xsi:type="dcterms:W3CDTF">2023-10-16T19:51:01Z</dcterms:modified>
</cp:coreProperties>
</file>