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03" r:id="rId3"/>
    <p:sldId id="314" r:id="rId4"/>
    <p:sldId id="315" r:id="rId5"/>
    <p:sldId id="316" r:id="rId6"/>
    <p:sldId id="318" r:id="rId7"/>
    <p:sldId id="320" r:id="rId8"/>
    <p:sldId id="321" r:id="rId9"/>
    <p:sldId id="31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EC2"/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32193" y="6185105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42728" y="4598516"/>
            <a:ext cx="8851541" cy="10618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100" b="1" dirty="0"/>
              <a:t>Maize is a category of grain that includes sweet corn, popcorn, baby corn and Indian corn of different colors. A staple of African, meso and Native American indigenous cultures, it is a symbol of spiritual and economic stability.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D70ACD-CD15-486F-B8D8-E15D1EBE2B4F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3A2697-31FE-4A06-82CC-FF3EFCED1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1A0F43B4-14D1-4D18-B6B6-07AF80402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WordArt 5" descr="Jicama">
              <a:extLst>
                <a:ext uri="{FF2B5EF4-FFF2-40B4-BE49-F238E27FC236}">
                  <a16:creationId xmlns:a16="http://schemas.microsoft.com/office/drawing/2014/main" id="{86EBC516-DC44-4721-8D99-B5E8156ECEB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41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068158" y="4670658"/>
            <a:ext cx="7297298" cy="1047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1/2 cup cooked maize/corn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98 Calories </a:t>
            </a:r>
            <a:endParaRPr lang="en-US" sz="2200" b="1" kern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3 gm protein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56305" y="5089572"/>
            <a:ext cx="2280863" cy="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/>
              <a:t> 2 gm fiber 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65DE57-F0B0-BFD2-FC80-239A579CB4AC}"/>
              </a:ext>
            </a:extLst>
          </p:cNvPr>
          <p:cNvSpPr txBox="1"/>
          <p:nvPr/>
        </p:nvSpPr>
        <p:spPr>
          <a:xfrm>
            <a:off x="6113124" y="5017073"/>
            <a:ext cx="2758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&lt;1 gm fat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cholesterol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C02FE-1F53-44DA-9948-CBD2FD470861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5E43B0-7D5D-485B-9D8A-A9EBC6DA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98065E5E-75E9-4243-A510-5B376EA5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WordArt 5" descr="Jicama">
              <a:extLst>
                <a:ext uri="{FF2B5EF4-FFF2-40B4-BE49-F238E27FC236}">
                  <a16:creationId xmlns:a16="http://schemas.microsoft.com/office/drawing/2014/main" id="{35D6BC82-7A68-4B24-BE7F-418B207B42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4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6573" y="4788264"/>
            <a:ext cx="9172722" cy="10464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kern="1400" dirty="0">
                <a:ln>
                  <a:noFill/>
                </a:ln>
                <a:solidFill>
                  <a:srgbClr val="008000"/>
                </a:solidFill>
                <a:effectLst/>
              </a:rPr>
              <a:t> </a:t>
            </a:r>
            <a:r>
              <a:rPr lang="en-US" sz="2200" b="1" kern="1400" dirty="0">
                <a:ln>
                  <a:noFill/>
                </a:ln>
                <a:effectLst/>
              </a:rPr>
              <a:t>Maize/corn is an excellent source of antioxidants vitamin A, lutein and zeaxanthin which promote healthy vision and fight infections.</a:t>
            </a:r>
            <a:endParaRPr lang="en-US" sz="2200" b="1" dirty="0"/>
          </a:p>
          <a:p>
            <a:r>
              <a:rPr lang="en-US" dirty="0"/>
              <a:t>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B52191-04AD-412F-8F9C-01E84254F2BC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4C5BE9-DEBF-4FAA-B280-480B83971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623FDA54-ED04-460B-9FC3-99D2EBE19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28FD1E7D-7BE2-4BDA-A8D6-638B363121B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58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4615" y="4741195"/>
            <a:ext cx="9144001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 Maize/corn is high in insoluble fiber which aids in </a:t>
            </a:r>
          </a:p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reducing constipation, hemorrhoids and risk of colorectal cancer. </a:t>
            </a:r>
            <a:endParaRPr lang="en-US" sz="2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D94B39-6AE7-4E97-8A7B-AF3F25C26735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D7B9A3-7E2A-4C01-A23E-5870B1D7A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4C2520FF-A2E8-4196-B5C4-E73F6EB86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9B635AF0-EBFA-41BB-A5EC-D0D561F420D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2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8738" y="4754687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Maize/corn c</a:t>
            </a:r>
            <a:r>
              <a:rPr lang="en-US" sz="2200" b="1" kern="1400" dirty="0">
                <a:solidFill>
                  <a:srgbClr val="000000"/>
                </a:solidFill>
              </a:rPr>
              <a:t>ontains phytosterols and CoQ10 </a:t>
            </a:r>
          </a:p>
          <a:p>
            <a:pPr algn="ctr"/>
            <a:r>
              <a:rPr lang="en-US" sz="2200" b="1" kern="1400" dirty="0">
                <a:solidFill>
                  <a:srgbClr val="000000"/>
                </a:solidFill>
              </a:rPr>
              <a:t>which help lower cholesterol and risk of heart damage.</a:t>
            </a:r>
            <a:endParaRPr lang="en-US" sz="2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754306-50A8-4F49-B870-C6209269DB21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ECDCB7-4382-4F2D-BDBC-EA5886831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8105C29D-FA31-4F0B-BB66-ADD9085EE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EE94CCBC-AB15-4225-BDC2-CAB16C13BCC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3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17708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Purple and blue varieties of maize/corn contain anthocyanins, </a:t>
            </a:r>
          </a:p>
          <a:p>
            <a:pPr algn="ctr"/>
            <a:r>
              <a:rPr lang="en-US" sz="2200" b="1" dirty="0"/>
              <a:t>an antioxidant that lowers blood pressure </a:t>
            </a:r>
          </a:p>
          <a:p>
            <a:pPr algn="ctr"/>
            <a:r>
              <a:rPr lang="en-US" sz="2200" b="1" dirty="0"/>
              <a:t>and risk of heart disease and cancer.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DF4A87-86BE-4783-9F05-059386CD1355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95D86B-3092-4E9F-8C00-6A083A124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AF9987BC-3134-48A4-81BA-8C61435FA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5650CDB8-AB84-4447-9ED6-11AB5813D4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4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787648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Maize/corn also contains minerals potassium for healthy blood pressure, magnesium for heart health and calcium for strong bones.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997401-99D7-4B5B-A7B3-34799D0090E6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CC6E22-9FD9-4D86-9C7E-131989E3D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487EB089-FD6D-414E-83E5-F21B57851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CFDA0B0C-B00A-481C-B993-8D7CD1C39A4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45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793613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Maize/corn can be consumed on the cob, ground into flour or meal, </a:t>
            </a:r>
          </a:p>
          <a:p>
            <a:pPr algn="ctr"/>
            <a:r>
              <a:rPr lang="en-US" sz="2200" b="1" dirty="0"/>
              <a:t>or treated with lime to make masa for making tortillas or tamales.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02624-0B5E-4F90-A1C4-6A0BC6A09E1C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19980F-D85C-4CD4-9989-C064BFDBD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861A6D92-CBAF-4949-9D4E-2C63E82FB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2DB53C72-8784-4222-AF24-798D4159E2E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6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220539" y="4308320"/>
            <a:ext cx="8851541" cy="18787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78295" marR="0" indent="-278295" algn="ctr">
              <a:lnSpc>
                <a:spcPct val="84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>
              <a:lnSpc>
                <a:spcPct val="90000"/>
              </a:lnSpc>
            </a:pPr>
            <a:endParaRPr lang="en-US" sz="2200" b="1" kern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11FF2B8-17CB-8DDA-2A52-AF41D8B9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596" y="4666229"/>
            <a:ext cx="7840738" cy="8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ea typeface="+mn-lt"/>
                <a:cs typeface="+mn-lt"/>
              </a:rPr>
              <a:t>For recipes, visit any of these 3 websites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www.advancedhealth.com/healthy-bytes-initiative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www.coosheadfood.coop/join-us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https://extension.oregonstate.edu/coos/healthy-families-communities   </a:t>
            </a:r>
          </a:p>
          <a:p>
            <a:pPr algn="ctr">
              <a:lnSpc>
                <a:spcPct val="85000"/>
              </a:lnSpc>
            </a:pPr>
            <a:endParaRPr lang="en-US" sz="2200" b="1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61437-F1A0-4F86-E9A3-DA007318A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4" y="4619028"/>
            <a:ext cx="1182727" cy="11766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99554-DA6F-4487-B717-640B7848ED93}"/>
              </a:ext>
            </a:extLst>
          </p:cNvPr>
          <p:cNvGrpSpPr/>
          <p:nvPr/>
        </p:nvGrpSpPr>
        <p:grpSpPr>
          <a:xfrm>
            <a:off x="-13494" y="0"/>
            <a:ext cx="9180513" cy="4402456"/>
            <a:chOff x="-13494" y="0"/>
            <a:chExt cx="9180513" cy="44024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5DB248-05D4-44C5-806B-3CD013420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350" y="0"/>
              <a:ext cx="9156350" cy="4402456"/>
            </a:xfrm>
            <a:prstGeom prst="rect">
              <a:avLst/>
            </a:prstGeom>
          </p:spPr>
        </p:pic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FA905FA9-A01A-46DC-99FF-F2E4F17CB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075064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WordArt 5" descr="Jicama">
              <a:extLst>
                <a:ext uri="{FF2B5EF4-FFF2-40B4-BE49-F238E27FC236}">
                  <a16:creationId xmlns:a16="http://schemas.microsoft.com/office/drawing/2014/main" id="{BDBBA0B0-2BA5-4FA8-9D06-88B095E0A37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3532" y="1540960"/>
              <a:ext cx="7289192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Maize/Corn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9848</TotalTime>
  <Words>410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320</cp:revision>
  <dcterms:created xsi:type="dcterms:W3CDTF">2019-07-30T22:09:55Z</dcterms:created>
  <dcterms:modified xsi:type="dcterms:W3CDTF">2023-12-20T00:26:08Z</dcterms:modified>
</cp:coreProperties>
</file>