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5" r:id="rId5"/>
    <p:sldId id="316" r:id="rId6"/>
    <p:sldId id="318" r:id="rId7"/>
    <p:sldId id="320" r:id="rId8"/>
    <p:sldId id="321" r:id="rId9"/>
    <p:sldId id="31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8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32193" y="6185105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42728" y="4598516"/>
            <a:ext cx="8851541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The papaya is a tropical fruit native to Mexico and widely available </a:t>
            </a:r>
          </a:p>
          <a:p>
            <a:pPr algn="ctr"/>
            <a:r>
              <a:rPr lang="en-US" sz="2200" b="1" dirty="0"/>
              <a:t>in the US. It has a soft, inner pulp similar to sweet melon but with a creamy texture. Rich in nutrients and fiber, it can aid in digestion.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AF2A3B-D40E-4D0D-BAB8-842107C91AED}"/>
              </a:ext>
            </a:extLst>
          </p:cNvPr>
          <p:cNvGrpSpPr/>
          <p:nvPr/>
        </p:nvGrpSpPr>
        <p:grpSpPr>
          <a:xfrm>
            <a:off x="-13494" y="0"/>
            <a:ext cx="9180513" cy="4321882"/>
            <a:chOff x="-13494" y="0"/>
            <a:chExt cx="9180513" cy="4321882"/>
          </a:xfrm>
        </p:grpSpPr>
        <p:pic>
          <p:nvPicPr>
            <p:cNvPr id="1026" name="Picture 2" descr="intro-1684865402">
              <a:extLst>
                <a:ext uri="{FF2B5EF4-FFF2-40B4-BE49-F238E27FC236}">
                  <a16:creationId xmlns:a16="http://schemas.microsoft.com/office/drawing/2014/main" id="{CAF8913B-AAFB-4E67-BB03-BABB8B7B627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321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1A0F43B4-14D1-4D18-B6B6-07AF80402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04560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WordArt 5" descr="Jicama">
              <a:extLst>
                <a:ext uri="{FF2B5EF4-FFF2-40B4-BE49-F238E27FC236}">
                  <a16:creationId xmlns:a16="http://schemas.microsoft.com/office/drawing/2014/main" id="{86EBC516-DC44-4721-8D99-B5E8156ECEB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599952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68158" y="4670658"/>
            <a:ext cx="7297298" cy="108183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1 small or 1 cup cubed papaya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62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&lt;1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56305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3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113124" y="5017073"/>
            <a:ext cx="27586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14411C2-C2F3-4724-A387-75F7F0F1FC42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16" name="Picture 2" descr="intro-1684865402">
              <a:extLst>
                <a:ext uri="{FF2B5EF4-FFF2-40B4-BE49-F238E27FC236}">
                  <a16:creationId xmlns:a16="http://schemas.microsoft.com/office/drawing/2014/main" id="{8F937425-85A3-4EF2-9ABB-9D12A491AAF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8B4A6D1E-68DF-44B5-A106-670454A13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5" descr="Jicama">
              <a:extLst>
                <a:ext uri="{FF2B5EF4-FFF2-40B4-BE49-F238E27FC236}">
                  <a16:creationId xmlns:a16="http://schemas.microsoft.com/office/drawing/2014/main" id="{5D113947-1428-4DDB-A16A-97836DDBB0A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6573" y="4788264"/>
            <a:ext cx="9172722" cy="166199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kern="1400" dirty="0">
                <a:ln>
                  <a:noFill/>
                </a:ln>
                <a:solidFill>
                  <a:srgbClr val="008000"/>
                </a:solidFill>
                <a:effectLst/>
              </a:rPr>
              <a:t> </a:t>
            </a:r>
            <a:r>
              <a:rPr lang="en-US" sz="2200" b="1" kern="1400" dirty="0">
                <a:ln>
                  <a:noFill/>
                </a:ln>
                <a:effectLst/>
              </a:rPr>
              <a:t>Papaya is an e</a:t>
            </a:r>
            <a:r>
              <a:rPr lang="en-US" sz="2200" b="1" dirty="0"/>
              <a:t>xcellent source of antioxidants vitamin C, beta-carotene,</a:t>
            </a:r>
          </a:p>
          <a:p>
            <a:pPr algn="ctr"/>
            <a:r>
              <a:rPr lang="en-US" sz="2200" b="1" dirty="0"/>
              <a:t> lutein and zeaxanthin which fight inflammation and promote eye health.</a:t>
            </a:r>
          </a:p>
          <a:p>
            <a:r>
              <a:rPr lang="en-US" dirty="0"/>
              <a:t> </a:t>
            </a:r>
          </a:p>
          <a:p>
            <a:pPr algn="ctr"/>
            <a:endParaRPr lang="en-US" sz="2200" b="1" dirty="0"/>
          </a:p>
          <a:p>
            <a:r>
              <a:rPr lang="en-US" dirty="0"/>
              <a:t> 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6614E5-5410-4427-B083-C3D632F7CE11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20" name="Picture 2" descr="intro-1684865402">
              <a:extLst>
                <a:ext uri="{FF2B5EF4-FFF2-40B4-BE49-F238E27FC236}">
                  <a16:creationId xmlns:a16="http://schemas.microsoft.com/office/drawing/2014/main" id="{B34B6DA9-C190-47B4-AF52-DFFEE25811B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CF11CBF2-1779-471A-A2E9-382165CED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WordArt 5" descr="Jicama">
              <a:extLst>
                <a:ext uri="{FF2B5EF4-FFF2-40B4-BE49-F238E27FC236}">
                  <a16:creationId xmlns:a16="http://schemas.microsoft.com/office/drawing/2014/main" id="{21C08FB4-DDD1-4E30-BDB7-9C121B56206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4615" y="4741195"/>
            <a:ext cx="9144001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kern="1400" dirty="0">
                <a:ln>
                  <a:noFill/>
                </a:ln>
                <a:effectLst/>
              </a:rPr>
              <a:t> Papayas are a g</a:t>
            </a:r>
            <a:r>
              <a:rPr lang="en-US" sz="2200" b="1" dirty="0"/>
              <a:t>ood source of potassium </a:t>
            </a:r>
          </a:p>
          <a:p>
            <a:pPr algn="ctr"/>
            <a:r>
              <a:rPr lang="en-US" sz="2200" b="1" dirty="0"/>
              <a:t>for healthy blood pressure and heart health.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3D5F756-0888-495C-902E-BF618B318380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16" name="Picture 2" descr="intro-1684865402">
              <a:extLst>
                <a:ext uri="{FF2B5EF4-FFF2-40B4-BE49-F238E27FC236}">
                  <a16:creationId xmlns:a16="http://schemas.microsoft.com/office/drawing/2014/main" id="{7DA1A648-1B8E-41B6-8702-D3F4CCB1BE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AAA1F320-B6C7-473B-ABFB-3DF613C07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1F9836EC-328D-4799-934E-C0D936360C3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42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8738" y="4754687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Lycopene in papaya is known to aid in the prevention </a:t>
            </a:r>
          </a:p>
          <a:p>
            <a:pPr algn="ctr"/>
            <a:r>
              <a:rPr lang="en-US" sz="2200" b="1" dirty="0"/>
              <a:t>of prostate cancer.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2E42138-D42A-48AE-BD1F-8D378988DE22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16" name="Picture 2" descr="intro-1684865402">
              <a:extLst>
                <a:ext uri="{FF2B5EF4-FFF2-40B4-BE49-F238E27FC236}">
                  <a16:creationId xmlns:a16="http://schemas.microsoft.com/office/drawing/2014/main" id="{008B6686-5A75-4E8B-BA97-DFCCFB2FB28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853AB728-0637-4C92-8AF3-192229715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41BC2F0A-C5A0-4B06-9104-B5A8167A71C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617708"/>
            <a:ext cx="9143999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Papayas contain </a:t>
            </a:r>
            <a:r>
              <a:rPr lang="en-US" sz="2200" b="1" i="1" dirty="0"/>
              <a:t>papain</a:t>
            </a:r>
            <a:r>
              <a:rPr lang="en-US" sz="2200" b="1" dirty="0"/>
              <a:t>, an enzyme which aids in digestion. </a:t>
            </a:r>
          </a:p>
          <a:p>
            <a:pPr algn="ctr"/>
            <a:r>
              <a:rPr lang="en-US" sz="2200" b="1" dirty="0"/>
              <a:t>They are high in fiber which aids in reducing constipation, </a:t>
            </a:r>
          </a:p>
          <a:p>
            <a:pPr algn="ctr"/>
            <a:r>
              <a:rPr lang="en-US" sz="2200" b="1" dirty="0"/>
              <a:t>hemorrhoids and risk of colorectal cancer 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BE406F-BA36-4D53-80FE-1EE747057238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16" name="Picture 2" descr="intro-1684865402">
              <a:extLst>
                <a:ext uri="{FF2B5EF4-FFF2-40B4-BE49-F238E27FC236}">
                  <a16:creationId xmlns:a16="http://schemas.microsoft.com/office/drawing/2014/main" id="{7A0A76B5-7B9D-4396-98E5-5F3D9373265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EBECD302-D8F8-47E8-8882-509602C14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96E6B9B2-8410-4B04-B337-A2A03150FBF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87648"/>
            <a:ext cx="9143999" cy="10464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Caution:</a:t>
            </a:r>
          </a:p>
          <a:p>
            <a:pPr algn="ctr"/>
            <a:r>
              <a:rPr lang="en-US" sz="2200" b="1" dirty="0"/>
              <a:t>Papaya may cause allergic reactions in those with an allergy to latex.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88AA392-7E0B-4BAD-8702-8AE9CE2AC330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16" name="Picture 2" descr="intro-1684865402">
              <a:extLst>
                <a:ext uri="{FF2B5EF4-FFF2-40B4-BE49-F238E27FC236}">
                  <a16:creationId xmlns:a16="http://schemas.microsoft.com/office/drawing/2014/main" id="{7FCD202C-7449-4CCA-89C0-D7B1523094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F0C06679-04D7-49DA-8F33-790AED23A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31B74F49-1F41-4512-A323-5D5808D7EDF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93613"/>
            <a:ext cx="9143999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b="1" dirty="0"/>
              <a:t>Toss cubed fruit in salad, smoothies or cereal. </a:t>
            </a:r>
          </a:p>
          <a:p>
            <a:pPr algn="ctr"/>
            <a:r>
              <a:rPr lang="en-US" sz="2200" b="1" dirty="0"/>
              <a:t>Seeds are edible with a slight peppery flavor good in soups or dressings</a:t>
            </a:r>
          </a:p>
          <a:p>
            <a:r>
              <a:rPr lang="en-US" dirty="0"/>
              <a:t> </a:t>
            </a:r>
          </a:p>
          <a:p>
            <a:pPr algn="ctr"/>
            <a:endParaRPr lang="en-US" sz="2200" b="1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B18A4D1-7488-47C9-9F37-C83B462EC5D9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16" name="Picture 2" descr="intro-1684865402">
              <a:extLst>
                <a:ext uri="{FF2B5EF4-FFF2-40B4-BE49-F238E27FC236}">
                  <a16:creationId xmlns:a16="http://schemas.microsoft.com/office/drawing/2014/main" id="{38166F92-A9B7-4DAE-8423-18E1B845A2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316E62C3-F0E8-4106-BBA3-8D93DFEFF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WordArt 5" descr="Jicama">
              <a:extLst>
                <a:ext uri="{FF2B5EF4-FFF2-40B4-BE49-F238E27FC236}">
                  <a16:creationId xmlns:a16="http://schemas.microsoft.com/office/drawing/2014/main" id="{D2376A53-A505-4CD0-A9CD-F61063834C1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220539" y="4308320"/>
            <a:ext cx="8851541" cy="187878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78295" marR="0" indent="-278295" algn="ctr">
              <a:lnSpc>
                <a:spcPct val="84000"/>
              </a:lnSpc>
              <a:spcBef>
                <a:spcPts val="0"/>
              </a:spcBef>
              <a:spcAft>
                <a:spcPts val="110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ctr">
              <a:lnSpc>
                <a:spcPct val="90000"/>
              </a:lnSpc>
            </a:pPr>
            <a:endParaRPr lang="en-US" sz="2200" b="1" kern="1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6622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14" y="4619028"/>
            <a:ext cx="1182727" cy="117663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8A0CB30D-EE0D-4241-90F8-EE6CF409BA16}"/>
              </a:ext>
            </a:extLst>
          </p:cNvPr>
          <p:cNvGrpSpPr/>
          <p:nvPr/>
        </p:nvGrpSpPr>
        <p:grpSpPr>
          <a:xfrm>
            <a:off x="-13494" y="0"/>
            <a:ext cx="9180513" cy="4452316"/>
            <a:chOff x="-13494" y="0"/>
            <a:chExt cx="9180513" cy="4452316"/>
          </a:xfrm>
        </p:grpSpPr>
        <p:pic>
          <p:nvPicPr>
            <p:cNvPr id="18" name="Picture 2" descr="intro-1684865402">
              <a:extLst>
                <a:ext uri="{FF2B5EF4-FFF2-40B4-BE49-F238E27FC236}">
                  <a16:creationId xmlns:a16="http://schemas.microsoft.com/office/drawing/2014/main" id="{19264A22-B096-4B8B-9996-5BA8D0BD32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87" b="7907"/>
            <a:stretch/>
          </p:blipFill>
          <p:spPr bwMode="auto">
            <a:xfrm>
              <a:off x="0" y="0"/>
              <a:ext cx="9144000" cy="4452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0FB691A9-7EB9-43F5-AD6C-8A43515DA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3494" y="1134056"/>
              <a:ext cx="9180513" cy="1995525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5" descr="Jicama">
              <a:extLst>
                <a:ext uri="{FF2B5EF4-FFF2-40B4-BE49-F238E27FC236}">
                  <a16:creationId xmlns:a16="http://schemas.microsoft.com/office/drawing/2014/main" id="{7D54AEA5-EBFE-474A-A3FF-E082393691A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78192" y="1629448"/>
              <a:ext cx="6685935" cy="111677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Papaya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9860</TotalTime>
  <Words>379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322</cp:revision>
  <dcterms:created xsi:type="dcterms:W3CDTF">2019-07-30T22:09:55Z</dcterms:created>
  <dcterms:modified xsi:type="dcterms:W3CDTF">2024-01-17T19:19:04Z</dcterms:modified>
</cp:coreProperties>
</file>