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3" r:id="rId2"/>
    <p:sldId id="303" r:id="rId3"/>
    <p:sldId id="314" r:id="rId4"/>
    <p:sldId id="315" r:id="rId5"/>
    <p:sldId id="316" r:id="rId6"/>
    <p:sldId id="318" r:id="rId7"/>
    <p:sldId id="320" r:id="rId8"/>
    <p:sldId id="321" r:id="rId9"/>
    <p:sldId id="322" r:id="rId10"/>
    <p:sldId id="31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AEC2"/>
    <a:srgbClr val="008000"/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28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dvancedhealth.com/healthy-bytes-initiativ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xtension.oregonstate.edu/coos/healthy-families-communities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://www.advancedhealth.com/healthy-bytes-initiativ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dvancedhealth.com/healthy-bytes-initiativ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dvancedhealth.com/healthy-bytes-initiativ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dvancedhealth.com/healthy-bytes-initiativ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dvancedhealth.com/healthy-bytes-initiativ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dvancedhealth.com/healthy-bytes-initiativ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dvancedhealth.com/healthy-bytes-initiativ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dvancedhealth.com/healthy-bytes-initiativ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132095" y="4672947"/>
            <a:ext cx="8851541" cy="10064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Also known as coriander, cilantro is both an herb and a spice </a:t>
            </a:r>
          </a:p>
          <a:p>
            <a:pPr marL="0" marR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with antioxidant and anti-inflammatory properties </a:t>
            </a:r>
          </a:p>
          <a:p>
            <a:pPr marL="0" marR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which can also help lower high cholesterol and blood pressure</a:t>
            </a:r>
            <a:r>
              <a:rPr lang="en-US" sz="22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lang="en-US" sz="1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4A70DC5-835B-4F9A-8CB7-E15EC897BC30}"/>
              </a:ext>
            </a:extLst>
          </p:cNvPr>
          <p:cNvGrpSpPr/>
          <p:nvPr/>
        </p:nvGrpSpPr>
        <p:grpSpPr>
          <a:xfrm>
            <a:off x="0" y="5936979"/>
            <a:ext cx="9180513" cy="991492"/>
            <a:chOff x="0" y="5936979"/>
            <a:chExt cx="9180513" cy="991492"/>
          </a:xfrm>
        </p:grpSpPr>
        <p:sp>
          <p:nvSpPr>
            <p:cNvPr id="24" name="Rectangle 28"/>
            <p:cNvSpPr>
              <a:spLocks noChangeArrowheads="1"/>
            </p:cNvSpPr>
            <p:nvPr/>
          </p:nvSpPr>
          <p:spPr bwMode="auto">
            <a:xfrm>
              <a:off x="0" y="5936979"/>
              <a:ext cx="9180513" cy="991492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513374" y="6125740"/>
              <a:ext cx="4487898" cy="743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For more information, visit these websites: 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hlinkClick r:id="rId2"/>
                </a:rPr>
                <a:t>www.advancedhealth.com/healthy-bytes-initiative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solidFill>
                    <a:srgbClr val="000000"/>
                  </a:solidFill>
                  <a:latin typeface="Calibri" panose="020F0502020204030204" pitchFamily="34" charset="0"/>
                </a:rPr>
                <a:t>https://extension.oregonstate.edu/coos/healthy-families-communities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7956" y="6231891"/>
              <a:ext cx="1359084" cy="434841"/>
            </a:xfrm>
            <a:prstGeom prst="rect">
              <a:avLst/>
            </a:prstGeom>
          </p:spPr>
        </p:pic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EEE2F21-9DDF-4843-B60B-58E967F887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6592" y="6220833"/>
              <a:ext cx="1474862" cy="43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5986DCC-8E20-4A61-8454-8A57173CCFA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4672" y="6041208"/>
              <a:ext cx="1311136" cy="657623"/>
            </a:xfrm>
            <a:prstGeom prst="rect">
              <a:avLst/>
            </a:prstGeom>
          </p:spPr>
        </p:pic>
      </p:grpSp>
      <p:grpSp>
        <p:nvGrpSpPr>
          <p:cNvPr id="9" name="Group 2">
            <a:extLst>
              <a:ext uri="{FF2B5EF4-FFF2-40B4-BE49-F238E27FC236}">
                <a16:creationId xmlns:a16="http://schemas.microsoft.com/office/drawing/2014/main" id="{770D0185-C397-2D96-4374-2EA2C2D93D5A}"/>
              </a:ext>
            </a:extLst>
          </p:cNvPr>
          <p:cNvGrpSpPr>
            <a:grpSpLocks/>
          </p:cNvGrpSpPr>
          <p:nvPr/>
        </p:nvGrpSpPr>
        <p:grpSpPr bwMode="auto">
          <a:xfrm>
            <a:off x="-9526" y="-29735"/>
            <a:ext cx="9153526" cy="4425877"/>
            <a:chOff x="105612042" y="102870000"/>
            <a:chExt cx="9153625" cy="4575912"/>
          </a:xfrm>
        </p:grpSpPr>
        <p:pic>
          <p:nvPicPr>
            <p:cNvPr id="1027" name="Picture 3">
              <a:extLst>
                <a:ext uri="{FF2B5EF4-FFF2-40B4-BE49-F238E27FC236}">
                  <a16:creationId xmlns:a16="http://schemas.microsoft.com/office/drawing/2014/main" id="{77B78E50-C2E2-B8BA-4140-09227C52DF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13200" y="102870000"/>
              <a:ext cx="9152467" cy="45759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0" name="Rectangle 4">
              <a:extLst>
                <a:ext uri="{FF2B5EF4-FFF2-40B4-BE49-F238E27FC236}">
                  <a16:creationId xmlns:a16="http://schemas.microsoft.com/office/drawing/2014/main" id="{6C6338AD-8F6A-9ED6-CA50-79614F915E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12042" y="104220922"/>
              <a:ext cx="9153625" cy="1995909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WordArt 5" descr="Jicama">
              <a:extLst>
                <a:ext uri="{FF2B5EF4-FFF2-40B4-BE49-F238E27FC236}">
                  <a16:creationId xmlns:a16="http://schemas.microsoft.com/office/drawing/2014/main" id="{71768B69-A9FC-67FA-EF8F-3D0ECE3E1A7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955856" y="104644378"/>
              <a:ext cx="6480544" cy="11602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Cilantro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8413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B11FF2B8-17CB-8DDA-2A52-AF41D8B97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596" y="4616125"/>
            <a:ext cx="7840738" cy="84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5000"/>
              </a:lnSpc>
            </a:pPr>
            <a:r>
              <a:rPr lang="en-US" sz="2000" b="1" dirty="0">
                <a:ea typeface="+mn-lt"/>
                <a:cs typeface="+mn-lt"/>
              </a:rPr>
              <a:t>For recipes, visit any of these 3 websites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www.advancedhealth.com/healthy-bytes-initiative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www.coosheadfood.coop/join-us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https://extension.oregonstate.edu/coos/healthy-families-communities   </a:t>
            </a:r>
          </a:p>
          <a:p>
            <a:pPr algn="ctr">
              <a:lnSpc>
                <a:spcPct val="85000"/>
              </a:lnSpc>
            </a:pPr>
            <a:endParaRPr lang="en-US" sz="2200" b="1" dirty="0">
              <a:cs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C61437-F1A0-4F86-E9A3-DA007318A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14" y="4568924"/>
            <a:ext cx="1182727" cy="1176630"/>
          </a:xfrm>
          <a:prstGeom prst="rect">
            <a:avLst/>
          </a:prstGeom>
        </p:spPr>
      </p:pic>
      <p:sp>
        <p:nvSpPr>
          <p:cNvPr id="18" name="Rectangle 28">
            <a:extLst>
              <a:ext uri="{FF2B5EF4-FFF2-40B4-BE49-F238E27FC236}">
                <a16:creationId xmlns:a16="http://schemas.microsoft.com/office/drawing/2014/main" id="{8DD990BC-40C0-43D6-96CD-AB4F04AD0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9FA3D26-0B86-4903-813D-C926F12B8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CCA5B62-79B1-4624-864F-A8008DDFB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3024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C58A3C9-D92F-4271-B9D9-E8EA547022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677" y="5945896"/>
            <a:ext cx="1818507" cy="912104"/>
          </a:xfrm>
          <a:prstGeom prst="rect">
            <a:avLst/>
          </a:prstGeom>
        </p:spPr>
      </p:pic>
      <p:grpSp>
        <p:nvGrpSpPr>
          <p:cNvPr id="5" name="Group 2">
            <a:extLst>
              <a:ext uri="{FF2B5EF4-FFF2-40B4-BE49-F238E27FC236}">
                <a16:creationId xmlns:a16="http://schemas.microsoft.com/office/drawing/2014/main" id="{2716FAA9-A14B-3CF7-D2EC-88A7EC96A165}"/>
              </a:ext>
            </a:extLst>
          </p:cNvPr>
          <p:cNvGrpSpPr>
            <a:grpSpLocks/>
          </p:cNvGrpSpPr>
          <p:nvPr/>
        </p:nvGrpSpPr>
        <p:grpSpPr bwMode="auto">
          <a:xfrm>
            <a:off x="-9526" y="-29735"/>
            <a:ext cx="9153526" cy="4425877"/>
            <a:chOff x="105612042" y="102870000"/>
            <a:chExt cx="9153625" cy="4575912"/>
          </a:xfrm>
        </p:grpSpPr>
        <p:pic>
          <p:nvPicPr>
            <p:cNvPr id="9" name="Picture 3">
              <a:extLst>
                <a:ext uri="{FF2B5EF4-FFF2-40B4-BE49-F238E27FC236}">
                  <a16:creationId xmlns:a16="http://schemas.microsoft.com/office/drawing/2014/main" id="{C69013CF-4295-97B8-2751-E9691E1098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13200" y="102870000"/>
              <a:ext cx="9152467" cy="45759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0" name="Rectangle 4">
              <a:extLst>
                <a:ext uri="{FF2B5EF4-FFF2-40B4-BE49-F238E27FC236}">
                  <a16:creationId xmlns:a16="http://schemas.microsoft.com/office/drawing/2014/main" id="{5395D8EE-9A2A-D7D0-AF3B-B9241B5D48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12042" y="104220922"/>
              <a:ext cx="9153625" cy="1995909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WordArt 5" descr="Jicama">
              <a:extLst>
                <a:ext uri="{FF2B5EF4-FFF2-40B4-BE49-F238E27FC236}">
                  <a16:creationId xmlns:a16="http://schemas.microsoft.com/office/drawing/2014/main" id="{BDC46DA4-496C-B58E-B733-18AC909B1A1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955856" y="104644378"/>
              <a:ext cx="6480544" cy="11602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Cilantro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83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1024614" y="4670658"/>
            <a:ext cx="7297298" cy="10276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2200" b="1" kern="1400" dirty="0">
                <a:solidFill>
                  <a:srgbClr val="000000"/>
                </a:solidFill>
              </a:rPr>
              <a:t>1 cup raw cilantro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88975" indent="-2952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16 Calories </a:t>
            </a:r>
            <a:endParaRPr lang="en-US" sz="2200" b="1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8975" indent="-2952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>
                <a:solidFill>
                  <a:srgbClr val="000000"/>
                </a:solidFill>
                <a:latin typeface="Calibri"/>
                <a:cs typeface="Calibri"/>
              </a:rPr>
              <a:t>&lt;1 </a:t>
            </a: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gm protein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912761" y="5089572"/>
            <a:ext cx="2280863" cy="43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5425" indent="-225425">
              <a:buFont typeface="Arial" panose="020B0604020202020204" pitchFamily="34" charset="0"/>
              <a:buChar char="•"/>
            </a:pPr>
            <a:r>
              <a:rPr lang="en-US" sz="2200" b="1" dirty="0"/>
              <a:t> &lt;1 gm fiber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65DE57-F0B0-BFD2-FC80-239A579CB4AC}"/>
              </a:ext>
            </a:extLst>
          </p:cNvPr>
          <p:cNvSpPr txBox="1"/>
          <p:nvPr/>
        </p:nvSpPr>
        <p:spPr>
          <a:xfrm>
            <a:off x="6026037" y="5017073"/>
            <a:ext cx="2280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200" b="1" dirty="0"/>
              <a:t>No fat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200" b="1" dirty="0"/>
              <a:t>No cholesterol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6360906-8EDA-4C56-9FEC-2C4EDA611542}"/>
              </a:ext>
            </a:extLst>
          </p:cNvPr>
          <p:cNvGrpSpPr/>
          <p:nvPr/>
        </p:nvGrpSpPr>
        <p:grpSpPr>
          <a:xfrm>
            <a:off x="0" y="5936979"/>
            <a:ext cx="9180513" cy="991492"/>
            <a:chOff x="0" y="5936979"/>
            <a:chExt cx="9180513" cy="991492"/>
          </a:xfrm>
        </p:grpSpPr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C8EFB035-1AF4-42D8-8DBB-AE11B79F58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936979"/>
              <a:ext cx="9180513" cy="991492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Text Box 6">
              <a:extLst>
                <a:ext uri="{FF2B5EF4-FFF2-40B4-BE49-F238E27FC236}">
                  <a16:creationId xmlns:a16="http://schemas.microsoft.com/office/drawing/2014/main" id="{ADBBD7AC-E7D7-4674-BF8F-EA91B220FE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3374" y="6125740"/>
              <a:ext cx="4487898" cy="743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For more information, visit these websites: 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hlinkClick r:id="rId2"/>
                </a:rPr>
                <a:t>www.advancedhealth.com/healthy-bytes-initiative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solidFill>
                    <a:srgbClr val="000000"/>
                  </a:solidFill>
                  <a:latin typeface="Calibri" panose="020F0502020204030204" pitchFamily="34" charset="0"/>
                  <a:hlinkClick r:id="rId3"/>
                </a:rPr>
                <a:t>https://extension.oregonstate.edu/coos/healthy-families-communities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BFF8B82C-50BA-4883-856D-1E34EB210F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7956" y="6231891"/>
              <a:ext cx="1359084" cy="434841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08E501DF-05F7-4745-8392-132791835E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6592" y="6220833"/>
              <a:ext cx="1474862" cy="43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011A61BE-2134-4D6B-AB29-3274BFBC9BD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54672" y="6041208"/>
              <a:ext cx="1311136" cy="657623"/>
            </a:xfrm>
            <a:prstGeom prst="rect">
              <a:avLst/>
            </a:prstGeom>
          </p:spPr>
        </p:pic>
      </p:grpSp>
      <p:grpSp>
        <p:nvGrpSpPr>
          <p:cNvPr id="8" name="Group 2">
            <a:extLst>
              <a:ext uri="{FF2B5EF4-FFF2-40B4-BE49-F238E27FC236}">
                <a16:creationId xmlns:a16="http://schemas.microsoft.com/office/drawing/2014/main" id="{14642B37-E8AF-89F2-90FB-1C8FB4B6BBFA}"/>
              </a:ext>
            </a:extLst>
          </p:cNvPr>
          <p:cNvGrpSpPr>
            <a:grpSpLocks/>
          </p:cNvGrpSpPr>
          <p:nvPr/>
        </p:nvGrpSpPr>
        <p:grpSpPr bwMode="auto">
          <a:xfrm>
            <a:off x="-9526" y="-29735"/>
            <a:ext cx="9153526" cy="4425877"/>
            <a:chOff x="105612042" y="102870000"/>
            <a:chExt cx="9153625" cy="4575912"/>
          </a:xfrm>
        </p:grpSpPr>
        <p:pic>
          <p:nvPicPr>
            <p:cNvPr id="9" name="Picture 3">
              <a:extLst>
                <a:ext uri="{FF2B5EF4-FFF2-40B4-BE49-F238E27FC236}">
                  <a16:creationId xmlns:a16="http://schemas.microsoft.com/office/drawing/2014/main" id="{9844727D-66B2-1F78-DD7D-81531F3A76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13200" y="102870000"/>
              <a:ext cx="9152467" cy="45759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0" name="Rectangle 4">
              <a:extLst>
                <a:ext uri="{FF2B5EF4-FFF2-40B4-BE49-F238E27FC236}">
                  <a16:creationId xmlns:a16="http://schemas.microsoft.com/office/drawing/2014/main" id="{295BD1F6-EF09-AC1F-5C64-CEAB123D62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12042" y="104220922"/>
              <a:ext cx="9153625" cy="1995909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WordArt 5" descr="Jicama">
              <a:extLst>
                <a:ext uri="{FF2B5EF4-FFF2-40B4-BE49-F238E27FC236}">
                  <a16:creationId xmlns:a16="http://schemas.microsoft.com/office/drawing/2014/main" id="{4A2AA347-CDB7-ADD9-AC77-35E297702A4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955856" y="104644378"/>
              <a:ext cx="6480544" cy="11602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Cilantro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345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7791" y="4679996"/>
            <a:ext cx="9172722" cy="104644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Fresh cilantro leaves are rich in folate for DNA and RNA,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protein metabolism and regulating homocysteine for heart health.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en-US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B1A6D37-F608-47C2-9AD3-1EF29169DEF4}"/>
              </a:ext>
            </a:extLst>
          </p:cNvPr>
          <p:cNvGrpSpPr/>
          <p:nvPr/>
        </p:nvGrpSpPr>
        <p:grpSpPr>
          <a:xfrm>
            <a:off x="0" y="5936979"/>
            <a:ext cx="9180513" cy="991492"/>
            <a:chOff x="0" y="5936979"/>
            <a:chExt cx="9180513" cy="991492"/>
          </a:xfrm>
        </p:grpSpPr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8C23CDE3-17B5-44BF-B18E-0841EF83D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936979"/>
              <a:ext cx="9180513" cy="991492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Text Box 6">
              <a:extLst>
                <a:ext uri="{FF2B5EF4-FFF2-40B4-BE49-F238E27FC236}">
                  <a16:creationId xmlns:a16="http://schemas.microsoft.com/office/drawing/2014/main" id="{19594A43-84F5-4176-9E46-8D76B6C2A5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3374" y="6125740"/>
              <a:ext cx="4487898" cy="743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For more information, visit these websites: 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hlinkClick r:id="rId2"/>
                </a:rPr>
                <a:t>www.advancedhealth.com/healthy-bytes-initiative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solidFill>
                    <a:srgbClr val="000000"/>
                  </a:solidFill>
                  <a:latin typeface="Calibri" panose="020F0502020204030204" pitchFamily="34" charset="0"/>
                </a:rPr>
                <a:t>https://extension.oregonstate.edu/coos/healthy-families-communities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D34F615F-02B3-4068-88D1-AB5AE9F755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7956" y="6231891"/>
              <a:ext cx="1359084" cy="434841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FEC65D2D-4AF1-4E0F-9FE3-07DB0238C5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6592" y="6220833"/>
              <a:ext cx="1474862" cy="43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52D20833-6145-4338-B601-CE21DA2A9CD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4672" y="6041208"/>
              <a:ext cx="1311136" cy="657623"/>
            </a:xfrm>
            <a:prstGeom prst="rect">
              <a:avLst/>
            </a:prstGeom>
          </p:spPr>
        </p:pic>
      </p:grpSp>
      <p:grpSp>
        <p:nvGrpSpPr>
          <p:cNvPr id="7" name="Group 2">
            <a:extLst>
              <a:ext uri="{FF2B5EF4-FFF2-40B4-BE49-F238E27FC236}">
                <a16:creationId xmlns:a16="http://schemas.microsoft.com/office/drawing/2014/main" id="{285B5535-72F5-F82D-536F-1CD75B90317B}"/>
              </a:ext>
            </a:extLst>
          </p:cNvPr>
          <p:cNvGrpSpPr>
            <a:grpSpLocks/>
          </p:cNvGrpSpPr>
          <p:nvPr/>
        </p:nvGrpSpPr>
        <p:grpSpPr bwMode="auto">
          <a:xfrm>
            <a:off x="-9526" y="-29735"/>
            <a:ext cx="9153526" cy="4425877"/>
            <a:chOff x="105612042" y="102870000"/>
            <a:chExt cx="9153625" cy="4575912"/>
          </a:xfrm>
        </p:grpSpPr>
        <p:pic>
          <p:nvPicPr>
            <p:cNvPr id="8" name="Picture 3">
              <a:extLst>
                <a:ext uri="{FF2B5EF4-FFF2-40B4-BE49-F238E27FC236}">
                  <a16:creationId xmlns:a16="http://schemas.microsoft.com/office/drawing/2014/main" id="{16849EA5-25AF-3BBB-7D73-66219ACAEA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13200" y="102870000"/>
              <a:ext cx="9152467" cy="45759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9" name="Rectangle 4">
              <a:extLst>
                <a:ext uri="{FF2B5EF4-FFF2-40B4-BE49-F238E27FC236}">
                  <a16:creationId xmlns:a16="http://schemas.microsoft.com/office/drawing/2014/main" id="{ACE6B139-9538-3EE4-8CF3-E8888173D2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12042" y="104220922"/>
              <a:ext cx="9153625" cy="1995909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WordArt 5" descr="Jicama">
              <a:extLst>
                <a:ext uri="{FF2B5EF4-FFF2-40B4-BE49-F238E27FC236}">
                  <a16:creationId xmlns:a16="http://schemas.microsoft.com/office/drawing/2014/main" id="{2A70C43D-17F4-078A-9942-57324E8039BB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955856" y="104644378"/>
              <a:ext cx="6480544" cy="11602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Cilantro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6589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-4615" y="4724596"/>
            <a:ext cx="9144001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Cilantro greens are a good source of v</a:t>
            </a: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itamin K                                                             which is important for blood clotting and bone health.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DE5082E-FBDE-46C4-A5D4-8F1479C18426}"/>
              </a:ext>
            </a:extLst>
          </p:cNvPr>
          <p:cNvGrpSpPr/>
          <p:nvPr/>
        </p:nvGrpSpPr>
        <p:grpSpPr>
          <a:xfrm>
            <a:off x="0" y="5936979"/>
            <a:ext cx="9180513" cy="991492"/>
            <a:chOff x="0" y="5936979"/>
            <a:chExt cx="9180513" cy="991492"/>
          </a:xfrm>
        </p:grpSpPr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17E0D0C3-120A-445F-A119-42602F5A8F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936979"/>
              <a:ext cx="9180513" cy="991492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Text Box 6">
              <a:extLst>
                <a:ext uri="{FF2B5EF4-FFF2-40B4-BE49-F238E27FC236}">
                  <a16:creationId xmlns:a16="http://schemas.microsoft.com/office/drawing/2014/main" id="{F6762C39-B8D9-4393-BED2-458675EB80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3374" y="6125740"/>
              <a:ext cx="4487898" cy="743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For more information, visit these websites: 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hlinkClick r:id="rId2"/>
                </a:rPr>
                <a:t>www.advancedhealth.com/healthy-bytes-initiative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solidFill>
                    <a:srgbClr val="000000"/>
                  </a:solidFill>
                  <a:latin typeface="Calibri" panose="020F0502020204030204" pitchFamily="34" charset="0"/>
                </a:rPr>
                <a:t>https://extension.oregonstate.edu/coos/healthy-families-communities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FAF81699-A7B7-42ED-9BA7-01B8EFB054A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7956" y="6231891"/>
              <a:ext cx="1359084" cy="434841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7AAEC322-08CB-41E4-8907-0A2E2BD492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6592" y="6220833"/>
              <a:ext cx="1474862" cy="43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F76EE5CA-50E3-43BE-A0D2-596DF8534C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4672" y="6041208"/>
              <a:ext cx="1311136" cy="657623"/>
            </a:xfrm>
            <a:prstGeom prst="rect">
              <a:avLst/>
            </a:prstGeom>
          </p:spPr>
        </p:pic>
      </p:grpSp>
      <p:grpSp>
        <p:nvGrpSpPr>
          <p:cNvPr id="7" name="Group 2">
            <a:extLst>
              <a:ext uri="{FF2B5EF4-FFF2-40B4-BE49-F238E27FC236}">
                <a16:creationId xmlns:a16="http://schemas.microsoft.com/office/drawing/2014/main" id="{10203EE4-4D6E-F5C7-6512-7B7735F3A502}"/>
              </a:ext>
            </a:extLst>
          </p:cNvPr>
          <p:cNvGrpSpPr>
            <a:grpSpLocks/>
          </p:cNvGrpSpPr>
          <p:nvPr/>
        </p:nvGrpSpPr>
        <p:grpSpPr bwMode="auto">
          <a:xfrm>
            <a:off x="-9526" y="-29735"/>
            <a:ext cx="9153526" cy="4425877"/>
            <a:chOff x="105612042" y="102870000"/>
            <a:chExt cx="9153625" cy="4575912"/>
          </a:xfrm>
        </p:grpSpPr>
        <p:pic>
          <p:nvPicPr>
            <p:cNvPr id="8" name="Picture 3">
              <a:extLst>
                <a:ext uri="{FF2B5EF4-FFF2-40B4-BE49-F238E27FC236}">
                  <a16:creationId xmlns:a16="http://schemas.microsoft.com/office/drawing/2014/main" id="{7E45F2B8-1552-573B-C67E-D2501CF42A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13200" y="102870000"/>
              <a:ext cx="9152467" cy="45759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9" name="Rectangle 4">
              <a:extLst>
                <a:ext uri="{FF2B5EF4-FFF2-40B4-BE49-F238E27FC236}">
                  <a16:creationId xmlns:a16="http://schemas.microsoft.com/office/drawing/2014/main" id="{0D3EF281-B273-C4BC-9FF4-BEEF0535A5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12042" y="104220922"/>
              <a:ext cx="9153625" cy="1995909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WordArt 5" descr="Jicama">
              <a:extLst>
                <a:ext uri="{FF2B5EF4-FFF2-40B4-BE49-F238E27FC236}">
                  <a16:creationId xmlns:a16="http://schemas.microsoft.com/office/drawing/2014/main" id="{24DEDA4F-D4BE-2061-78B6-9551BEB3221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955856" y="104644378"/>
              <a:ext cx="6480544" cy="11602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Cilantro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4264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-8738" y="4616458"/>
            <a:ext cx="9143999" cy="11079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Cilantro contains antioxidants v</a:t>
            </a: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itamin C and beta-carotene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important for wound-healing and neutralizing damaging free radicals.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Other antioxidants include lutein and zeaxanthin for eye health.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7429981-EDFC-4075-AC5C-CA8410605DBD}"/>
              </a:ext>
            </a:extLst>
          </p:cNvPr>
          <p:cNvGrpSpPr/>
          <p:nvPr/>
        </p:nvGrpSpPr>
        <p:grpSpPr>
          <a:xfrm>
            <a:off x="0" y="5936979"/>
            <a:ext cx="9180513" cy="991492"/>
            <a:chOff x="0" y="5936979"/>
            <a:chExt cx="9180513" cy="991492"/>
          </a:xfrm>
        </p:grpSpPr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E34AE0A5-627E-46AA-8568-9816357EFD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936979"/>
              <a:ext cx="9180513" cy="991492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Text Box 6">
              <a:extLst>
                <a:ext uri="{FF2B5EF4-FFF2-40B4-BE49-F238E27FC236}">
                  <a16:creationId xmlns:a16="http://schemas.microsoft.com/office/drawing/2014/main" id="{E6B9EF14-121A-48F0-878B-9AF47189E7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3374" y="6125740"/>
              <a:ext cx="4487898" cy="743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For more information, visit these websites: 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hlinkClick r:id="rId2"/>
                </a:rPr>
                <a:t>www.advancedhealth.com/healthy-bytes-initiative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solidFill>
                    <a:srgbClr val="000000"/>
                  </a:solidFill>
                  <a:latin typeface="Calibri" panose="020F0502020204030204" pitchFamily="34" charset="0"/>
                </a:rPr>
                <a:t>https://extension.oregonstate.edu/coos/healthy-families-communities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4C3DE202-1A3D-4C31-BA3D-8A812430D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7956" y="6231891"/>
              <a:ext cx="1359084" cy="434841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89EC8DC1-9FC9-4AF3-97A3-CBE236B980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6592" y="6220833"/>
              <a:ext cx="1474862" cy="43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B9EAC782-9D3E-4439-AB0B-3C9E0CD6E83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4672" y="6041208"/>
              <a:ext cx="1311136" cy="657623"/>
            </a:xfrm>
            <a:prstGeom prst="rect">
              <a:avLst/>
            </a:prstGeom>
          </p:spPr>
        </p:pic>
      </p:grpSp>
      <p:grpSp>
        <p:nvGrpSpPr>
          <p:cNvPr id="7" name="Group 2">
            <a:extLst>
              <a:ext uri="{FF2B5EF4-FFF2-40B4-BE49-F238E27FC236}">
                <a16:creationId xmlns:a16="http://schemas.microsoft.com/office/drawing/2014/main" id="{78F83F97-8785-3622-5FD2-ACF5D79D556E}"/>
              </a:ext>
            </a:extLst>
          </p:cNvPr>
          <p:cNvGrpSpPr>
            <a:grpSpLocks/>
          </p:cNvGrpSpPr>
          <p:nvPr/>
        </p:nvGrpSpPr>
        <p:grpSpPr bwMode="auto">
          <a:xfrm>
            <a:off x="-9526" y="-29735"/>
            <a:ext cx="9153526" cy="4425877"/>
            <a:chOff x="105612042" y="102870000"/>
            <a:chExt cx="9153625" cy="4575912"/>
          </a:xfrm>
        </p:grpSpPr>
        <p:pic>
          <p:nvPicPr>
            <p:cNvPr id="8" name="Picture 3">
              <a:extLst>
                <a:ext uri="{FF2B5EF4-FFF2-40B4-BE49-F238E27FC236}">
                  <a16:creationId xmlns:a16="http://schemas.microsoft.com/office/drawing/2014/main" id="{47AED5C4-9F2B-0F49-4CDE-C0349CA495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13200" y="102870000"/>
              <a:ext cx="9152467" cy="45759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9" name="Rectangle 4">
              <a:extLst>
                <a:ext uri="{FF2B5EF4-FFF2-40B4-BE49-F238E27FC236}">
                  <a16:creationId xmlns:a16="http://schemas.microsoft.com/office/drawing/2014/main" id="{058F8F6E-25CC-3387-6738-C355A375D8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12042" y="104220922"/>
              <a:ext cx="9153625" cy="1995909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WordArt 5" descr="Jicama">
              <a:extLst>
                <a:ext uri="{FF2B5EF4-FFF2-40B4-BE49-F238E27FC236}">
                  <a16:creationId xmlns:a16="http://schemas.microsoft.com/office/drawing/2014/main" id="{ECADAD89-F06A-833A-BA05-08AE9BBB51C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955856" y="104644378"/>
              <a:ext cx="6480544" cy="11602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Cilantro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0731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-13494" y="4725582"/>
            <a:ext cx="9143999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P</a:t>
            </a: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otassium in </a:t>
            </a:r>
            <a:r>
              <a:rPr lang="en-US" sz="2200" b="1" kern="1400" dirty="0">
                <a:solidFill>
                  <a:srgbClr val="000000"/>
                </a:solidFill>
              </a:rPr>
              <a:t>fresh cilantro </a:t>
            </a: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helps to regulate fluid balance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and maintain a healthy blood pressure</a:t>
            </a:r>
            <a:r>
              <a:rPr lang="en-US" sz="2200" b="1" dirty="0"/>
              <a:t>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58390E8-1255-4547-84E2-961BD871B637}"/>
              </a:ext>
            </a:extLst>
          </p:cNvPr>
          <p:cNvGrpSpPr/>
          <p:nvPr/>
        </p:nvGrpSpPr>
        <p:grpSpPr>
          <a:xfrm>
            <a:off x="0" y="5936979"/>
            <a:ext cx="9180513" cy="991492"/>
            <a:chOff x="0" y="5936979"/>
            <a:chExt cx="9180513" cy="991492"/>
          </a:xfrm>
        </p:grpSpPr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AE743BF-6784-4B95-91E8-8D026DB15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936979"/>
              <a:ext cx="9180513" cy="991492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Text Box 6">
              <a:extLst>
                <a:ext uri="{FF2B5EF4-FFF2-40B4-BE49-F238E27FC236}">
                  <a16:creationId xmlns:a16="http://schemas.microsoft.com/office/drawing/2014/main" id="{67735E1E-5199-45AF-A3CC-2D7A860F20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3374" y="6125740"/>
              <a:ext cx="4487898" cy="743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For more information, visit these websites: 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hlinkClick r:id="rId2"/>
                </a:rPr>
                <a:t>www.advancedhealth.com/healthy-bytes-initiative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solidFill>
                    <a:srgbClr val="000000"/>
                  </a:solidFill>
                  <a:latin typeface="Calibri" panose="020F0502020204030204" pitchFamily="34" charset="0"/>
                </a:rPr>
                <a:t>https://extension.oregonstate.edu/coos/healthy-families-communities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50658739-8C6F-4E99-AE81-82665800F7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7956" y="6231891"/>
              <a:ext cx="1359084" cy="434841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ECA864D0-00BD-4749-A76D-F658F69282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6592" y="6220833"/>
              <a:ext cx="1474862" cy="43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4F46A1D6-8FD7-49B7-BD12-3F1BF8BCD65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4672" y="6041208"/>
              <a:ext cx="1311136" cy="657623"/>
            </a:xfrm>
            <a:prstGeom prst="rect">
              <a:avLst/>
            </a:prstGeom>
          </p:spPr>
        </p:pic>
      </p:grpSp>
      <p:grpSp>
        <p:nvGrpSpPr>
          <p:cNvPr id="7" name="Group 2">
            <a:extLst>
              <a:ext uri="{FF2B5EF4-FFF2-40B4-BE49-F238E27FC236}">
                <a16:creationId xmlns:a16="http://schemas.microsoft.com/office/drawing/2014/main" id="{F6E3132A-7349-551E-E236-536AD05C8DD0}"/>
              </a:ext>
            </a:extLst>
          </p:cNvPr>
          <p:cNvGrpSpPr>
            <a:grpSpLocks/>
          </p:cNvGrpSpPr>
          <p:nvPr/>
        </p:nvGrpSpPr>
        <p:grpSpPr bwMode="auto">
          <a:xfrm>
            <a:off x="-9526" y="-29735"/>
            <a:ext cx="9153526" cy="4425877"/>
            <a:chOff x="105612042" y="102870000"/>
            <a:chExt cx="9153625" cy="4575912"/>
          </a:xfrm>
        </p:grpSpPr>
        <p:pic>
          <p:nvPicPr>
            <p:cNvPr id="8" name="Picture 3">
              <a:extLst>
                <a:ext uri="{FF2B5EF4-FFF2-40B4-BE49-F238E27FC236}">
                  <a16:creationId xmlns:a16="http://schemas.microsoft.com/office/drawing/2014/main" id="{01EA9417-5C6A-7AA5-DF05-58FE4A75F0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13200" y="102870000"/>
              <a:ext cx="9152467" cy="45759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9" name="Rectangle 4">
              <a:extLst>
                <a:ext uri="{FF2B5EF4-FFF2-40B4-BE49-F238E27FC236}">
                  <a16:creationId xmlns:a16="http://schemas.microsoft.com/office/drawing/2014/main" id="{07BCFE0A-4234-4A3E-D552-94D7C7F57D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12042" y="104220922"/>
              <a:ext cx="9153625" cy="1995909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WordArt 5" descr="Jicama">
              <a:extLst>
                <a:ext uri="{FF2B5EF4-FFF2-40B4-BE49-F238E27FC236}">
                  <a16:creationId xmlns:a16="http://schemas.microsoft.com/office/drawing/2014/main" id="{03E71419-F6A8-3A7A-8A7C-0845F3C06F3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955856" y="104644378"/>
              <a:ext cx="6480544" cy="11602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Cilantro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1426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775122"/>
            <a:ext cx="9143999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Both leaves and stems of cilantro can be used to make pesto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or as a garnish on cooked foods such as tacos and burritos.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71E374A-AD6F-422B-9888-38FB45394E74}"/>
              </a:ext>
            </a:extLst>
          </p:cNvPr>
          <p:cNvGrpSpPr/>
          <p:nvPr/>
        </p:nvGrpSpPr>
        <p:grpSpPr>
          <a:xfrm>
            <a:off x="0" y="5936979"/>
            <a:ext cx="9180513" cy="991492"/>
            <a:chOff x="0" y="5936979"/>
            <a:chExt cx="9180513" cy="991492"/>
          </a:xfrm>
        </p:grpSpPr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9E1156E8-ED0C-499B-9C5D-7F483B3043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936979"/>
              <a:ext cx="9180513" cy="991492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Text Box 6">
              <a:extLst>
                <a:ext uri="{FF2B5EF4-FFF2-40B4-BE49-F238E27FC236}">
                  <a16:creationId xmlns:a16="http://schemas.microsoft.com/office/drawing/2014/main" id="{9E34EC07-74FA-4AC3-9DF6-3B8D3800C5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3374" y="6125740"/>
              <a:ext cx="4487898" cy="743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For more information, visit these websites: 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hlinkClick r:id="rId2"/>
                </a:rPr>
                <a:t>www.advancedhealth.com/healthy-bytes-initiative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solidFill>
                    <a:srgbClr val="000000"/>
                  </a:solidFill>
                  <a:latin typeface="Calibri" panose="020F0502020204030204" pitchFamily="34" charset="0"/>
                </a:rPr>
                <a:t>https://extension.oregonstate.edu/coos/healthy-families-communities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6E4BBC7C-6DE3-4049-BCAF-AF9BE5B05F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7956" y="6231891"/>
              <a:ext cx="1359084" cy="434841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FC2F8FB-EE66-419A-BA82-63288330E4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6592" y="6220833"/>
              <a:ext cx="1474862" cy="43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F157E93-1498-4233-BD09-73FCCE628A0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4672" y="6041208"/>
              <a:ext cx="1311136" cy="657623"/>
            </a:xfrm>
            <a:prstGeom prst="rect">
              <a:avLst/>
            </a:prstGeom>
          </p:spPr>
        </p:pic>
      </p:grpSp>
      <p:grpSp>
        <p:nvGrpSpPr>
          <p:cNvPr id="7" name="Group 2">
            <a:extLst>
              <a:ext uri="{FF2B5EF4-FFF2-40B4-BE49-F238E27FC236}">
                <a16:creationId xmlns:a16="http://schemas.microsoft.com/office/drawing/2014/main" id="{10FDDA7F-D7AF-AB3C-69F1-2D38FD2694FD}"/>
              </a:ext>
            </a:extLst>
          </p:cNvPr>
          <p:cNvGrpSpPr>
            <a:grpSpLocks/>
          </p:cNvGrpSpPr>
          <p:nvPr/>
        </p:nvGrpSpPr>
        <p:grpSpPr bwMode="auto">
          <a:xfrm>
            <a:off x="-9526" y="-29735"/>
            <a:ext cx="9153526" cy="4425877"/>
            <a:chOff x="105612042" y="102870000"/>
            <a:chExt cx="9153625" cy="4575912"/>
          </a:xfrm>
        </p:grpSpPr>
        <p:pic>
          <p:nvPicPr>
            <p:cNvPr id="8" name="Picture 3">
              <a:extLst>
                <a:ext uri="{FF2B5EF4-FFF2-40B4-BE49-F238E27FC236}">
                  <a16:creationId xmlns:a16="http://schemas.microsoft.com/office/drawing/2014/main" id="{8758028D-BB0E-8909-6E50-2AABF1BA66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13200" y="102870000"/>
              <a:ext cx="9152467" cy="45759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9" name="Rectangle 4">
              <a:extLst>
                <a:ext uri="{FF2B5EF4-FFF2-40B4-BE49-F238E27FC236}">
                  <a16:creationId xmlns:a16="http://schemas.microsoft.com/office/drawing/2014/main" id="{D744E48A-DCB9-E56D-98A3-63D477E261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12042" y="104220922"/>
              <a:ext cx="9153625" cy="1995909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WordArt 5" descr="Jicama">
              <a:extLst>
                <a:ext uri="{FF2B5EF4-FFF2-40B4-BE49-F238E27FC236}">
                  <a16:creationId xmlns:a16="http://schemas.microsoft.com/office/drawing/2014/main" id="{92C08A26-A515-49B0-23AE-1D478EF7E740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955856" y="104644378"/>
              <a:ext cx="6480544" cy="11602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Cilantro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4452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751524"/>
            <a:ext cx="9143999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Coriander seeds are great for spicing soups and stews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and often used as a pickling spice.</a:t>
            </a:r>
            <a:r>
              <a:rPr lang="en-US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0720A48-2C14-4C94-A3F4-E8A594E6DEE6}"/>
              </a:ext>
            </a:extLst>
          </p:cNvPr>
          <p:cNvGrpSpPr/>
          <p:nvPr/>
        </p:nvGrpSpPr>
        <p:grpSpPr>
          <a:xfrm>
            <a:off x="0" y="5936979"/>
            <a:ext cx="9180513" cy="991492"/>
            <a:chOff x="0" y="5936979"/>
            <a:chExt cx="9180513" cy="991492"/>
          </a:xfrm>
        </p:grpSpPr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081D570-A552-49C5-A575-2F0AA6365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936979"/>
              <a:ext cx="9180513" cy="991492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Text Box 6">
              <a:extLst>
                <a:ext uri="{FF2B5EF4-FFF2-40B4-BE49-F238E27FC236}">
                  <a16:creationId xmlns:a16="http://schemas.microsoft.com/office/drawing/2014/main" id="{2122B2C1-99F9-40D4-A185-96576E302C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3374" y="6125740"/>
              <a:ext cx="4487898" cy="743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For more information, visit these websites: 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hlinkClick r:id="rId2"/>
                </a:rPr>
                <a:t>www.advancedhealth.com/healthy-bytes-initiative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solidFill>
                    <a:srgbClr val="000000"/>
                  </a:solidFill>
                  <a:latin typeface="Calibri" panose="020F0502020204030204" pitchFamily="34" charset="0"/>
                </a:rPr>
                <a:t>https://extension.oregonstate.edu/coos/healthy-families-communities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14134C3C-5E82-4FF5-B786-BD8389C76F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7956" y="6231891"/>
              <a:ext cx="1359084" cy="434841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138A1B8C-1F04-40EC-8B8E-182043103E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6592" y="6220833"/>
              <a:ext cx="1474862" cy="43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D648119D-9E95-47A1-851A-CBFC5A9EC80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4672" y="6041208"/>
              <a:ext cx="1311136" cy="657623"/>
            </a:xfrm>
            <a:prstGeom prst="rect">
              <a:avLst/>
            </a:prstGeom>
          </p:spPr>
        </p:pic>
      </p:grpSp>
      <p:grpSp>
        <p:nvGrpSpPr>
          <p:cNvPr id="7" name="Group 2">
            <a:extLst>
              <a:ext uri="{FF2B5EF4-FFF2-40B4-BE49-F238E27FC236}">
                <a16:creationId xmlns:a16="http://schemas.microsoft.com/office/drawing/2014/main" id="{A1A2A6DB-1560-FC41-663C-528C412EDACC}"/>
              </a:ext>
            </a:extLst>
          </p:cNvPr>
          <p:cNvGrpSpPr>
            <a:grpSpLocks/>
          </p:cNvGrpSpPr>
          <p:nvPr/>
        </p:nvGrpSpPr>
        <p:grpSpPr bwMode="auto">
          <a:xfrm>
            <a:off x="-9526" y="-29735"/>
            <a:ext cx="9153526" cy="4425877"/>
            <a:chOff x="105612042" y="102870000"/>
            <a:chExt cx="9153625" cy="4575912"/>
          </a:xfrm>
        </p:grpSpPr>
        <p:pic>
          <p:nvPicPr>
            <p:cNvPr id="8" name="Picture 3">
              <a:extLst>
                <a:ext uri="{FF2B5EF4-FFF2-40B4-BE49-F238E27FC236}">
                  <a16:creationId xmlns:a16="http://schemas.microsoft.com/office/drawing/2014/main" id="{F3691D03-3CC1-DE30-CE92-86BCFC1171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13200" y="102870000"/>
              <a:ext cx="9152467" cy="45759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9" name="Rectangle 4">
              <a:extLst>
                <a:ext uri="{FF2B5EF4-FFF2-40B4-BE49-F238E27FC236}">
                  <a16:creationId xmlns:a16="http://schemas.microsoft.com/office/drawing/2014/main" id="{01D82A83-4BEC-7B9C-D420-7AA3C8DA98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12042" y="104220922"/>
              <a:ext cx="9153625" cy="1995909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WordArt 5" descr="Jicama">
              <a:extLst>
                <a:ext uri="{FF2B5EF4-FFF2-40B4-BE49-F238E27FC236}">
                  <a16:creationId xmlns:a16="http://schemas.microsoft.com/office/drawing/2014/main" id="{1B79ABB1-358A-5F23-FE68-503D2683C6A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955856" y="104644378"/>
              <a:ext cx="6480544" cy="11602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Cilantro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4062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785191"/>
            <a:ext cx="9143999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 b="1" dirty="0"/>
              <a:t>Add raw cilantro to fresh greens, potato or macaroni salads,</a:t>
            </a:r>
          </a:p>
          <a:p>
            <a:pPr algn="ctr"/>
            <a:r>
              <a:rPr lang="en-US" sz="2200" b="1" dirty="0"/>
              <a:t> in hummus, salsa or guacamole.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3B6A25D-710F-42DE-91BC-8C9DEEF46947}"/>
              </a:ext>
            </a:extLst>
          </p:cNvPr>
          <p:cNvGrpSpPr/>
          <p:nvPr/>
        </p:nvGrpSpPr>
        <p:grpSpPr>
          <a:xfrm>
            <a:off x="0" y="5936979"/>
            <a:ext cx="9180513" cy="991492"/>
            <a:chOff x="0" y="5936979"/>
            <a:chExt cx="9180513" cy="991492"/>
          </a:xfrm>
        </p:grpSpPr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F8815DB6-03B2-48A6-938C-FD003B9E08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936979"/>
              <a:ext cx="9180513" cy="991492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Text Box 6">
              <a:extLst>
                <a:ext uri="{FF2B5EF4-FFF2-40B4-BE49-F238E27FC236}">
                  <a16:creationId xmlns:a16="http://schemas.microsoft.com/office/drawing/2014/main" id="{4F7F8AB5-9C57-40B5-83B1-50DC65EE82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3374" y="6125740"/>
              <a:ext cx="4487898" cy="743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For more information, visit these websites: 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hlinkClick r:id="rId2"/>
                </a:rPr>
                <a:t>www.advancedhealth.com/healthy-bytes-initiative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solidFill>
                    <a:srgbClr val="000000"/>
                  </a:solidFill>
                  <a:latin typeface="Calibri" panose="020F0502020204030204" pitchFamily="34" charset="0"/>
                </a:rPr>
                <a:t>https://extension.oregonstate.edu/coos/healthy-families-communities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FCE9811D-6900-4932-BB3B-2B7E96F0A7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7956" y="6231891"/>
              <a:ext cx="1359084" cy="434841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235F7084-B489-421D-B9EA-561B02E5F3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6592" y="6220833"/>
              <a:ext cx="1474862" cy="43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C7AA7DA1-EFB7-4D26-B8C8-A2691917E0B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4672" y="6041208"/>
              <a:ext cx="1311136" cy="657623"/>
            </a:xfrm>
            <a:prstGeom prst="rect">
              <a:avLst/>
            </a:prstGeom>
          </p:spPr>
        </p:pic>
      </p:grpSp>
      <p:grpSp>
        <p:nvGrpSpPr>
          <p:cNvPr id="7" name="Group 2">
            <a:extLst>
              <a:ext uri="{FF2B5EF4-FFF2-40B4-BE49-F238E27FC236}">
                <a16:creationId xmlns:a16="http://schemas.microsoft.com/office/drawing/2014/main" id="{670B25FA-66BB-7328-8330-BDAF44F0770D}"/>
              </a:ext>
            </a:extLst>
          </p:cNvPr>
          <p:cNvGrpSpPr>
            <a:grpSpLocks/>
          </p:cNvGrpSpPr>
          <p:nvPr/>
        </p:nvGrpSpPr>
        <p:grpSpPr bwMode="auto">
          <a:xfrm>
            <a:off x="-9526" y="-29735"/>
            <a:ext cx="9153526" cy="4425877"/>
            <a:chOff x="105612042" y="102870000"/>
            <a:chExt cx="9153625" cy="4575912"/>
          </a:xfrm>
        </p:grpSpPr>
        <p:pic>
          <p:nvPicPr>
            <p:cNvPr id="8" name="Picture 3">
              <a:extLst>
                <a:ext uri="{FF2B5EF4-FFF2-40B4-BE49-F238E27FC236}">
                  <a16:creationId xmlns:a16="http://schemas.microsoft.com/office/drawing/2014/main" id="{FFD789F1-1D0B-830A-E9E4-E809FFF910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13200" y="102870000"/>
              <a:ext cx="9152467" cy="45759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9" name="Rectangle 4">
              <a:extLst>
                <a:ext uri="{FF2B5EF4-FFF2-40B4-BE49-F238E27FC236}">
                  <a16:creationId xmlns:a16="http://schemas.microsoft.com/office/drawing/2014/main" id="{01997935-FC74-040D-8282-82B2251F0D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12042" y="104220922"/>
              <a:ext cx="9153625" cy="1995909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WordArt 5" descr="Jicama">
              <a:extLst>
                <a:ext uri="{FF2B5EF4-FFF2-40B4-BE49-F238E27FC236}">
                  <a16:creationId xmlns:a16="http://schemas.microsoft.com/office/drawing/2014/main" id="{CF1491C5-66D0-C7D2-9CEF-F37EF5B43487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955856" y="104644378"/>
              <a:ext cx="6480544" cy="11602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Cilantro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8130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9936</TotalTime>
  <Words>473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333</cp:revision>
  <dcterms:created xsi:type="dcterms:W3CDTF">2019-07-30T22:09:55Z</dcterms:created>
  <dcterms:modified xsi:type="dcterms:W3CDTF">2024-04-15T23:04:33Z</dcterms:modified>
</cp:coreProperties>
</file>