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  <p:sldId id="303" r:id="rId3"/>
    <p:sldId id="314" r:id="rId4"/>
    <p:sldId id="315" r:id="rId5"/>
    <p:sldId id="316" r:id="rId6"/>
    <p:sldId id="318" r:id="rId7"/>
    <p:sldId id="320" r:id="rId8"/>
    <p:sldId id="321" r:id="rId9"/>
    <p:sldId id="31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EC2"/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5/20/2024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ension.oregonstate.edu/coos/healthy-families-communities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advancedhealth.com/healthy-bytes-initiativ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32095" y="4721587"/>
            <a:ext cx="8851541" cy="10064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Also known as husk tomatoes, tomatillos are a food staple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Mexican cultures. They have a light husk that falls away when ripe, </a:t>
            </a:r>
          </a:p>
          <a:p>
            <a:pPr marL="0" marR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they remail bright green and firm.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A70DC5-835B-4F9A-8CB7-E15EC897BC30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EEE2F21-9DDF-4843-B60B-58E967F887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5986DCC-8E20-4A61-8454-8A57173CC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EE18346-89A3-0E38-B8F4-4503E7ED4A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1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24614" y="4670658"/>
            <a:ext cx="7297298" cy="1027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2200" b="1" kern="1400" dirty="0">
                <a:solidFill>
                  <a:srgbClr val="000000"/>
                </a:solidFill>
              </a:rPr>
              <a:t>1/2 cup raw tomatillos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32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indent="-29527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&lt;1 gm protein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12761" y="5089572"/>
            <a:ext cx="2280863" cy="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5425" indent="-225425">
              <a:buFont typeface="Arial" panose="020B0604020202020204" pitchFamily="34" charset="0"/>
              <a:buChar char="•"/>
            </a:pPr>
            <a:r>
              <a:rPr lang="en-US" sz="2200" b="1" dirty="0"/>
              <a:t> 1 gm fiber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026037" y="5017073"/>
            <a:ext cx="2280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1 gm fat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6360906-8EDA-4C56-9FEC-2C4EDA611542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C8EFB035-1AF4-42D8-8DBB-AE11B79F5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Text Box 6">
              <a:extLst>
                <a:ext uri="{FF2B5EF4-FFF2-40B4-BE49-F238E27FC236}">
                  <a16:creationId xmlns:a16="http://schemas.microsoft.com/office/drawing/2014/main" id="{ADBBD7AC-E7D7-4674-BF8F-EA91B220F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  <a:hlinkClick r:id="rId3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FF8B82C-50BA-4883-856D-1E34EB210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08E501DF-05F7-4745-8392-132791835E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11A61BE-2134-4D6B-AB29-3274BFBC9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01BB117-B4A2-0881-EE11-75E7ECB74B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7791" y="4679996"/>
            <a:ext cx="9172722" cy="138499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Tomatillos provide antioxidants vitamin C and beta-carotene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to boost immunity and reduce risk of cancer.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Lutein and zeaxanthin help to maintain eye health.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B1A6D37-F608-47C2-9AD3-1EF29169DEF4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8C23CDE3-17B5-44BF-B18E-0841EF83D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19594A43-84F5-4176-9E46-8D76B6C2A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34F615F-02B3-4068-88D1-AB5AE9F755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FEC65D2D-4AF1-4E0F-9FE3-07DB0238C5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2D20833-6145-4338-B601-CE21DA2A9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DEF5656-D60E-79AD-23A1-5C641925F7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8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4615" y="4812148"/>
            <a:ext cx="9144001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Tomatillos contain B vitamins Folate and B6 for metabolism,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and vitamin K for healthy blood clotting. 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E5082E-FBDE-46C4-A5D4-8F1479C18426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17E0D0C3-120A-445F-A119-42602F5A8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F6762C39-B8D9-4393-BED2-458675EB8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AF81699-A7B7-42ED-9BA7-01B8EFB0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AAEC322-08CB-41E4-8907-0A2E2BD492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F76EE5CA-50E3-43BE-A0D2-596DF8534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1FA4AF15-61B0-C9ED-6E62-B0D728F1EC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6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8738" y="4655370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Anti-tumor compounds called </a:t>
            </a:r>
            <a:r>
              <a:rPr lang="en-US" sz="2200" b="1" i="1" kern="1400" dirty="0" err="1">
                <a:solidFill>
                  <a:srgbClr val="000000"/>
                </a:solidFill>
              </a:rPr>
              <a:t>withanolides</a:t>
            </a:r>
            <a:r>
              <a:rPr lang="en-US" sz="2200" b="1" kern="1400" dirty="0">
                <a:solidFill>
                  <a:srgbClr val="000000"/>
                </a:solidFill>
              </a:rPr>
              <a:t> are known to be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toxic to cancer cells. </a:t>
            </a:r>
            <a:r>
              <a:rPr lang="en-US" sz="2200" b="1" kern="1400" dirty="0" err="1">
                <a:solidFill>
                  <a:srgbClr val="000000"/>
                </a:solidFill>
              </a:rPr>
              <a:t>Withanolides</a:t>
            </a:r>
            <a:r>
              <a:rPr lang="en-US" sz="2200" b="1" kern="1400" dirty="0">
                <a:solidFill>
                  <a:srgbClr val="000000"/>
                </a:solidFill>
              </a:rPr>
              <a:t> have also been used in the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treatment of inflammation, diabetes and Alzheimer’s.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7429981-EDFC-4075-AC5C-CA8410605DBD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E34AE0A5-627E-46AA-8568-9816357EF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E6B9EF14-121A-48F0-878B-9AF47189E7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C3DE202-1A3D-4C31-BA3D-8A812430D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9EC8DC1-9FC9-4AF3-97A3-CBE236B98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9EAC782-9D3E-4439-AB0B-3C9E0CD6E8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39F1426-19BE-4C69-4B79-3CD5D76B48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3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-13494" y="4900677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Minerals in tomatillos include potassium, magnesium, phosphorus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</a:rPr>
              <a:t>and calcium for healthy blood pressure and bones.</a:t>
            </a:r>
            <a:endParaRPr lang="en-US" sz="2200" b="1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8390E8-1255-4547-84E2-961BD871B637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AE743BF-6784-4B95-91E8-8D026DB15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67735E1E-5199-45AF-A3CC-2D7A860F2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0658739-8C6F-4E99-AE81-82665800F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CA864D0-00BD-4749-A76D-F658F69282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F46A1D6-8FD7-49B7-BD12-3F1BF8BCD6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2F23C22-BB8E-6CF4-F9A7-05ED3B1147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2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852946"/>
            <a:ext cx="9143999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Although tomatillos may look like tomatoes,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they have a distinct citrus flavor and firm texture.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71E374A-AD6F-422B-9888-38FB45394E74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9E1156E8-ED0C-499B-9C5D-7F483B304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9E34EC07-74FA-4AC3-9DF6-3B8D3800C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E4BBC7C-6DE3-4049-BCAF-AF9BE5B05F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FC2F8FB-EE66-419A-BA82-63288330E4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F157E93-1498-4233-BD09-73FCCE628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308A9DD-D301-404A-A2CB-E417D548D2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5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0" y="4703572"/>
            <a:ext cx="9143999" cy="11079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Remove husk and wash before using. 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Toss in soups or stews, in salads or salsas, or sliced on sandwiches.</a:t>
            </a:r>
          </a:p>
          <a:p>
            <a:pPr marL="278295" marR="0" indent="-278295" algn="ctr">
              <a:spcBef>
                <a:spcPts val="0"/>
              </a:spcBef>
              <a:tabLst>
                <a:tab pos="-1500530400" algn="l"/>
              </a:tabLst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Tomatillos can also be used to make jams and jellies.</a:t>
            </a: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0720A48-2C14-4C94-A3F4-E8A594E6DEE6}"/>
              </a:ext>
            </a:extLst>
          </p:cNvPr>
          <p:cNvGrpSpPr/>
          <p:nvPr/>
        </p:nvGrpSpPr>
        <p:grpSpPr>
          <a:xfrm>
            <a:off x="0" y="5936979"/>
            <a:ext cx="9180513" cy="991492"/>
            <a:chOff x="0" y="5936979"/>
            <a:chExt cx="9180513" cy="991492"/>
          </a:xfrm>
        </p:grpSpPr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081D570-A552-49C5-A575-2F0AA6365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36979"/>
              <a:ext cx="9180513" cy="991492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2122B2C1-99F9-40D4-A185-96576E302C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3374" y="6125740"/>
              <a:ext cx="4487898" cy="743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more information, visit these websites: 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hlinkClick r:id="rId2"/>
                </a:rPr>
                <a:t>www.advancedhealth.com/healthy-bytes-initiative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0000"/>
                  </a:solidFill>
                  <a:latin typeface="Calibri" panose="020F0502020204030204" pitchFamily="34" charset="0"/>
                </a:rPr>
                <a:t>https://extension.oregonstate.edu/coos/healthy-families-communities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134C3C-5E82-4FF5-B786-BD8389C76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7956" y="6231891"/>
              <a:ext cx="1359084" cy="434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38A1B8C-1F04-40EC-8B8E-182043103E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6592" y="6220833"/>
              <a:ext cx="1474862" cy="434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648119D-9E95-47A1-851A-CBFC5A9EC8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672" y="6041208"/>
              <a:ext cx="1311136" cy="65762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6F74C4C-291A-F251-384F-E054BB8C2F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6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1FF2B8-17CB-8DDA-2A52-AF41D8B97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16125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61437-F1A0-4F86-E9A3-DA007318A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14" y="4568924"/>
            <a:ext cx="1182727" cy="1176630"/>
          </a:xfrm>
          <a:prstGeom prst="rect">
            <a:avLst/>
          </a:prstGeom>
        </p:spPr>
      </p:pic>
      <p:sp>
        <p:nvSpPr>
          <p:cNvPr id="18" name="Rectangle 28">
            <a:extLst>
              <a:ext uri="{FF2B5EF4-FFF2-40B4-BE49-F238E27FC236}">
                <a16:creationId xmlns:a16="http://schemas.microsoft.com/office/drawing/2014/main" id="{8DD990BC-40C0-43D6-96CD-AB4F04AD0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87081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9FA3D26-0B86-4903-813D-C926F12B8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16" y="6130241"/>
            <a:ext cx="1742989" cy="557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CCA5B62-79B1-4624-864F-A8008DDF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66" y="6130241"/>
            <a:ext cx="1891468" cy="5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C58A3C9-D92F-4271-B9D9-E8EA54702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77" y="5945896"/>
            <a:ext cx="1818507" cy="91210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3CCB026-7B92-10D1-D3FA-CF780A951A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9184" y="-13909"/>
            <a:ext cx="9180513" cy="464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9944</TotalTime>
  <Words>438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334</cp:revision>
  <dcterms:created xsi:type="dcterms:W3CDTF">2019-07-30T22:09:55Z</dcterms:created>
  <dcterms:modified xsi:type="dcterms:W3CDTF">2024-05-20T22:54:03Z</dcterms:modified>
</cp:coreProperties>
</file>