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5" r:id="rId5"/>
    <p:sldId id="316" r:id="rId6"/>
    <p:sldId id="318" r:id="rId7"/>
    <p:sldId id="320" r:id="rId8"/>
    <p:sldId id="321" r:id="rId9"/>
    <p:sldId id="322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32095" y="4721587"/>
            <a:ext cx="8851541" cy="10064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These dark berries are found along roadsides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forests in the Pacific Northwest.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They are rich in history as well as nutrients.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E1116B-9BDE-CC46-16DA-733918CA5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6C673C7-1220-5005-4A46-A83AD3FE8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WordArt 4" descr="Jicama">
            <a:extLst>
              <a:ext uri="{FF2B5EF4-FFF2-40B4-BE49-F238E27FC236}">
                <a16:creationId xmlns:a16="http://schemas.microsoft.com/office/drawing/2014/main" id="{73C24DEA-727D-49BF-1C1A-A5D28BE0B1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92B9463-FE2A-441E-ED8D-423031238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D8181B-BA64-B57D-4DCF-4D61562BA2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C5E567C-D98A-E0D0-F9F6-66C99EE50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44E2CB-A600-E93D-D08A-B8EB704356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16125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4" y="4568924"/>
            <a:ext cx="1182727" cy="1176630"/>
          </a:xfrm>
          <a:prstGeom prst="rect">
            <a:avLst/>
          </a:prstGeom>
        </p:spPr>
      </p:pic>
      <p:sp>
        <p:nvSpPr>
          <p:cNvPr id="18" name="Rectangle 28">
            <a:extLst>
              <a:ext uri="{FF2B5EF4-FFF2-40B4-BE49-F238E27FC236}">
                <a16:creationId xmlns:a16="http://schemas.microsoft.com/office/drawing/2014/main" id="{8DD990BC-40C0-43D6-96CD-AB4F04AD0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FA3D26-0B86-4903-813D-C926F12B8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CCA5B62-79B1-4624-864F-A8008DDF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C58A3C9-D92F-4271-B9D9-E8EA54702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pic>
        <p:nvPicPr>
          <p:cNvPr id="9218" name="Picture 2">
            <a:extLst>
              <a:ext uri="{FF2B5EF4-FFF2-40B4-BE49-F238E27FC236}">
                <a16:creationId xmlns:a16="http://schemas.microsoft.com/office/drawing/2014/main" id="{49708D1B-A168-F277-6A8F-4D759AE09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CAD7AF7D-DD04-259B-A504-81ACB11FC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49375E5E-20ED-C8CA-0778-FACCE4EA1F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24614" y="4670658"/>
            <a:ext cx="7297298" cy="1027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2200" b="1" kern="1400" dirty="0">
                <a:solidFill>
                  <a:srgbClr val="000000"/>
                </a:solidFill>
              </a:rPr>
              <a:t>1/2 cup fresh huckleberries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37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&lt;1 gm protein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12761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2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026037" y="5017073"/>
            <a:ext cx="2280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7E08A66-56A3-029D-8243-04A8A3EE9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C345CE97-D024-2F08-83EE-81FFDFCD4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99FAA0C1-AECC-7E9A-F41A-D1D07B778C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085DDF60-3B09-4C9A-065F-A68C386FA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91BFEB-55DB-C36D-C5BC-6D61328108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EA3093-4F47-8C23-9532-08CE7513C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75F4AE-2784-DBFD-1F2D-6031B99896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7791" y="4660332"/>
            <a:ext cx="9172722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Huckleberries are rich in antioxidants vitamin C,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polyphenols and cyanidins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that fight inflammation and boost immunity and healing.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9684625-1155-97F1-D44A-75D73DA57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8778274-6765-4A1C-59E9-2616279FE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D22AABB6-2A9B-0195-C222-4B0D4DFA44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B33F9B0C-C6E6-644F-AA6A-6B17C74D9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6442A6-3514-4DBC-6DD6-9354DB54BB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2BCC82-B82F-6D7A-E9BA-6736AE676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6F6304-7DCA-6E3B-FA39-D5CB2EDDB7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4615" y="4812148"/>
            <a:ext cx="9144001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The high anthocyanin content in huckleberries may help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slow or stop growth of cancer cells.</a:t>
            </a:r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2F5B231-D378-7EAC-B496-59152B2CC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A61B4571-236C-0EA3-1403-7586867EB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38CDD5E2-8CDA-4E97-7806-31D051C9EC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49201F06-5571-469F-3380-924FE2684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D671AE-B859-8803-47BC-EEAEA8901C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4EE8EFA-9E4E-C8BE-3C5F-5E1FA700A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E81CCD-5064-F865-7F35-3E497C7B90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8738" y="4655370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Huckleberries provide potassium for healthy blood pressure,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iron for oxygen transport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and calcium for bone and heart health.</a:t>
            </a:r>
            <a:endParaRPr lang="en-US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80FD18D-FE8D-E0D2-5CDB-116A0BABD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662A2031-6968-D19C-92F9-5A30324FC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4F0C3CF7-A019-6636-4BC2-ADB2FF9E113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605696E-CEF3-DBBE-BB9E-1D051CA50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CC1B4F-23DB-8B42-B072-785E1BC64A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D59364-67DC-45A5-D750-43FC9C12D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E5794E-11CE-4265-BE09-8D5384928E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13494" y="4841685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Fiber in huckleberries helps lower blood sugars,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improve cholesterol and aid in weight management.</a:t>
            </a:r>
            <a:endParaRPr lang="en-US" sz="2200" b="1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F6730EBB-BF4E-76E8-91B7-18193C043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A96439C5-3857-478B-0139-65CA0AC6C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9ABE83D8-4E6D-1EED-F017-DD46092B44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4E1723C-BE1A-2B06-6CCD-E3640276D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58187A-C131-15E3-9582-52F2C618DB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7E30B4-D4AF-BCD2-A0B1-9BE553A84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A46847-F553-F15F-D581-9C782A1409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813618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Huckleberries also provide small amounts of B vitamins</a:t>
            </a:r>
            <a:r>
              <a:rPr lang="en-US" sz="2200" b="1" kern="1400" dirty="0">
                <a:solidFill>
                  <a:srgbClr val="000000"/>
                </a:solidFill>
              </a:rPr>
              <a:t>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thiamin, riboflavin, niacin and beta-carotene.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75F5B633-CDC6-7147-4736-705653D22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1EC6B31-9877-96B9-A689-B7BA2475E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8D88BF00-14DA-84B3-4791-D6942473416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645EBFBD-F590-0F8B-AFAE-495EBCB8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49F8EF-1A22-3E21-3AC7-BACF8990E1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AC0445-251E-9165-BE96-2BBE0ED1E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CBDA2D-DF26-FD35-5B78-11996492E8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34748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Use huckleberries fresh on salads or oatmeal. Puree for salad dressing or vinaigrette. Toss in pancakes or baked goods.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Cook for making jams, jellies, preserves or huckleberry syrup.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EAF5036B-B013-F7C8-FFB4-629AA59DE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018F6FD5-309B-A657-4800-BA490E3B9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FC58E4BB-4E01-8DBC-879E-D250EDB346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52732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The leaves of the huckleberry bush can be dried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and brewed to make a tea high in antioxidants. 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EAF5036B-B013-F7C8-FFB4-629AA59DE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7" t="23656" r="6349" b="38231"/>
          <a:stretch>
            <a:fillRect/>
          </a:stretch>
        </p:blipFill>
        <p:spPr bwMode="auto">
          <a:xfrm>
            <a:off x="0" y="1588"/>
            <a:ext cx="916305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018F6FD5-309B-A657-4800-BA490E3B9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6550"/>
            <a:ext cx="9161463" cy="1595438"/>
          </a:xfrm>
          <a:prstGeom prst="rect">
            <a:avLst/>
          </a:prstGeom>
          <a:solidFill>
            <a:srgbClr val="33CC33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WordArt 4" descr="Jicama">
            <a:extLst>
              <a:ext uri="{FF2B5EF4-FFF2-40B4-BE49-F238E27FC236}">
                <a16:creationId xmlns:a16="http://schemas.microsoft.com/office/drawing/2014/main" id="{FC58E4BB-4E01-8DBC-879E-D250EDB346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7250" y="1936750"/>
            <a:ext cx="7437438" cy="966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Huckleberries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9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9951</TotalTime>
  <Words>230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336</cp:revision>
  <dcterms:created xsi:type="dcterms:W3CDTF">2019-07-30T22:09:55Z</dcterms:created>
  <dcterms:modified xsi:type="dcterms:W3CDTF">2024-06-24T19:29:39Z</dcterms:modified>
</cp:coreProperties>
</file>