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22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7/12/2024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002D32D-59A4-F690-5C65-5AF35972D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721587"/>
            <a:ext cx="8851541" cy="1006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Yes, those annoying weeds that take over your yard are edible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very nutritious. They add zing to your salad and contain compounds that fight disease. Plus, they are free and easy to find.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6C673C7-1220-5005-4A46-A83AD3FE8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92B9463-FE2A-441E-ED8D-423031238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D8181B-BA64-B57D-4DCF-4D61562BA2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5E567C-D98A-E0D0-F9F6-66C99EE50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44E2CB-A600-E93D-D08A-B8EB704356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sp>
        <p:nvSpPr>
          <p:cNvPr id="3" name="WordArt 2" descr="Jicama">
            <a:extLst>
              <a:ext uri="{FF2B5EF4-FFF2-40B4-BE49-F238E27FC236}">
                <a16:creationId xmlns:a16="http://schemas.microsoft.com/office/drawing/2014/main" id="{26FA27E4-1C16-ED2D-73F3-4AF1814EE6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8385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614080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65AC3D58-CADB-0B63-DA1E-51A0B24055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A37C2A4-3B0F-5DCA-BD9A-D50B6425A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WordArt 2" descr="Jicama">
            <a:extLst>
              <a:ext uri="{FF2B5EF4-FFF2-40B4-BE49-F238E27FC236}">
                <a16:creationId xmlns:a16="http://schemas.microsoft.com/office/drawing/2014/main" id="{1CE1BBE7-4AEF-96F0-3CDE-F72947A3FB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24614" y="4670658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 cup raw dandelion greens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25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1.5 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2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85DDF60-3B09-4C9A-065F-A68C386FA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91BFEB-55DB-C36D-C5BC-6D6132810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EA3093-4F47-8C23-9532-08CE7513C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75F4AE-2784-DBFD-1F2D-6031B9989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C88E2851-344C-0C52-DF67-3238C97431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A7A45B22-5FDE-A487-AF61-088A0492A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WordArt 2" descr="Jicama">
            <a:extLst>
              <a:ext uri="{FF2B5EF4-FFF2-40B4-BE49-F238E27FC236}">
                <a16:creationId xmlns:a16="http://schemas.microsoft.com/office/drawing/2014/main" id="{3824E020-FAA6-3783-50D5-8236D43905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660332"/>
            <a:ext cx="9172722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All parts of the dandelion (leaves, flowers and roots)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are rich in nutrients and fiber,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and can be eaten raw or cooked.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33F9B0C-C6E6-644F-AA6A-6B17C74D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6442A6-3514-4DBC-6DD6-9354DB54BB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2BCC82-B82F-6D7A-E9BA-6736AE676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6F6304-7DCA-6E3B-FA39-D5CB2EDDB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23DDA0C0-58B2-A255-D8ED-5B7435DCFC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CE7D460E-9319-4A95-877B-E30444568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0D954396-7F7F-E772-8AA5-82CFCC399E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8730" y="4671360"/>
            <a:ext cx="9144001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Like other salad greens, dandelion leaves are high in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vitamins A, C, K and folate. They also provide minerals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calcium, magnesium and potassium.</a:t>
            </a:r>
            <a:endParaRPr lang="en-US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49201F06-5571-469F-3380-924FE2684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D671AE-B859-8803-47BC-EEAEA8901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EE8EFA-9E4E-C8BE-3C5F-5E1FA700A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E81CCD-5064-F865-7F35-3E497C7B90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CDFCEE44-2E62-9CA1-ECDE-8B42F7AEA9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B3C0B0AD-458C-B9C5-96E4-62B1C1A9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0E747376-9B1C-006F-B255-F191326771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8256" y="4805926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The slightly bitter leaves, similar to arugula,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help with digestion, reduce inflammation and lower high blood pressure. </a:t>
            </a:r>
            <a:endParaRPr lang="en-US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605696E-CEF3-DBBE-BB9E-1D051CA50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C1B4F-23DB-8B42-B072-785E1BC64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D59364-67DC-45A5-D750-43FC9C12D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E5794E-11CE-4265-BE09-8D5384928E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C8FE3-8F21-B97D-C507-4F49346FA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549219CA-79CF-5481-FC52-E9CCC5848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D839A563-BB7B-012A-4041-9D783FCEB9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924882"/>
            <a:ext cx="9143999" cy="4308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Dandelion flowers can be tossed in salad or brewed for tea or vinegar.</a:t>
            </a:r>
            <a:endParaRPr lang="en-US" sz="2200" b="1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4E1723C-BE1A-2B06-6CCD-E3640276D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58187A-C131-15E3-9582-52F2C618D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7E30B4-D4AF-BCD2-A0B1-9BE553A84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A46847-F553-F15F-D581-9C782A140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2D897E92-002A-6659-4AFA-2ADF9F1D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1AE72372-513C-2188-EBB6-AFFE60508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54CA3A93-A600-DAA7-0A26-1C4B8ACAA3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813618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Dandelion roots are rich in inulin, a dietary fiber that regulates blood pressure, lowers cholesterol and feed the healthy gut microbiome.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45EBFBD-F590-0F8B-AFAE-495EBCB8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49F8EF-1A22-3E21-3AC7-BACF8990E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AC0445-251E-9165-BE96-2BBE0ED1E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CBDA2D-DF26-FD35-5B78-11996492E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ADEAD5B1-FF8E-1DCE-ABDA-E72769A30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E02F2F95-8E18-F429-8BF4-DF1E0742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A3A1D5C2-C111-1507-DA3D-0BEC70B6F8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34748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Dandelion roots can be used like other root vegetables,                                                  in soups or stews or eaten as a raw snack.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Often dandelion roots are roasted and used as a </a:t>
            </a:r>
            <a:r>
              <a:rPr lang="en-US" sz="2200" b="1" kern="1400">
                <a:solidFill>
                  <a:srgbClr val="000000"/>
                </a:solidFill>
              </a:rPr>
              <a:t>tea or coffee </a:t>
            </a:r>
            <a:r>
              <a:rPr lang="en-US" sz="2200" b="1" kern="1400" dirty="0">
                <a:solidFill>
                  <a:srgbClr val="000000"/>
                </a:solidFill>
              </a:rPr>
              <a:t>substitute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3868DD1-F7CE-D8A0-BB15-FFD90E9827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DEFE6AAE-F68D-B21D-3FBE-7B561DA8A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238FBFED-FE80-F844-2CE7-1EF271C7A1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7464" y="4786599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Be sure the dandelions you select have not been treated with insecticide.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Wash well before consuming.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8DD22AC7-7085-AD8F-A172-7FDC84A83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4441"/>
          <a:stretch/>
        </p:blipFill>
        <p:spPr bwMode="auto">
          <a:xfrm>
            <a:off x="-14135" y="0"/>
            <a:ext cx="9144000" cy="456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4A57A5C6-EEA0-7D75-C747-03928923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WordArt 2" descr="Jicama">
            <a:extLst>
              <a:ext uri="{FF2B5EF4-FFF2-40B4-BE49-F238E27FC236}">
                <a16:creationId xmlns:a16="http://schemas.microsoft.com/office/drawing/2014/main" id="{1C236B1F-4119-B25F-164D-86D368ABED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90132" y="2009787"/>
            <a:ext cx="6400801" cy="788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Dandelions</a:t>
            </a:r>
          </a:p>
        </p:txBody>
      </p:sp>
    </p:spTree>
    <p:extLst>
      <p:ext uri="{BB962C8B-B14F-4D97-AF65-F5344CB8AC3E}">
        <p14:creationId xmlns:p14="http://schemas.microsoft.com/office/powerpoint/2010/main" val="55679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9980</TotalTime>
  <Words>271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340</cp:revision>
  <dcterms:created xsi:type="dcterms:W3CDTF">2019-07-30T22:09:55Z</dcterms:created>
  <dcterms:modified xsi:type="dcterms:W3CDTF">2024-07-12T20:38:37Z</dcterms:modified>
</cp:coreProperties>
</file>