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03" r:id="rId3"/>
    <p:sldId id="314" r:id="rId4"/>
    <p:sldId id="323" r:id="rId5"/>
    <p:sldId id="316" r:id="rId6"/>
    <p:sldId id="318" r:id="rId7"/>
    <p:sldId id="320" r:id="rId8"/>
    <p:sldId id="321" r:id="rId9"/>
    <p:sldId id="322" r:id="rId10"/>
    <p:sldId id="31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EC2"/>
    <a:srgbClr val="008000"/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32095" y="4693879"/>
            <a:ext cx="8851541" cy="12834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Plantains are tropical fruit that look like bananas but are very different </a:t>
            </a: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flavor, texture and size. Plantains are larger, less sweet </a:t>
            </a: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more starchy, similar to a potato, with plenty of health benefits. 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392B9463-FE2A-441E-ED8D-42303123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D8181B-BA64-B57D-4DCF-4D61562BA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5E567C-D98A-E0D0-F9F6-66C99EE5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44E2CB-A600-E93D-D08A-B8EB70435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FDABBF8-9F52-B7FE-9BB9-9B3745CCB53B}"/>
              </a:ext>
            </a:extLst>
          </p:cNvPr>
          <p:cNvGrpSpPr/>
          <p:nvPr/>
        </p:nvGrpSpPr>
        <p:grpSpPr>
          <a:xfrm>
            <a:off x="-10274" y="-17464"/>
            <a:ext cx="9161463" cy="4477097"/>
            <a:chOff x="-10274" y="-17464"/>
            <a:chExt cx="9161463" cy="4477097"/>
          </a:xfrm>
        </p:grpSpPr>
        <p:pic>
          <p:nvPicPr>
            <p:cNvPr id="1026" name="Picture 2" descr="stacks of plantains from green to ripe">
              <a:extLst>
                <a:ext uri="{FF2B5EF4-FFF2-40B4-BE49-F238E27FC236}">
                  <a16:creationId xmlns:a16="http://schemas.microsoft.com/office/drawing/2014/main" id="{499A2A05-A58E-A341-1B63-9CBAF6B87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0" y="-17464"/>
              <a:ext cx="9144000" cy="44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6C673C7-1220-5005-4A46-A83AD3FE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74" y="1565454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WordArt 3" descr="Jicama">
              <a:extLst>
                <a:ext uri="{FF2B5EF4-FFF2-40B4-BE49-F238E27FC236}">
                  <a16:creationId xmlns:a16="http://schemas.microsoft.com/office/drawing/2014/main" id="{CB8F599C-F9CF-08E1-6A24-E5218BCADA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1284" y="1858611"/>
              <a:ext cx="6253162" cy="968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Plantains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41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B11FF2B8-17CB-8DDA-2A52-AF41D8B9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596" y="4749687"/>
            <a:ext cx="7840738" cy="8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ea typeface="+mn-lt"/>
                <a:cs typeface="+mn-lt"/>
              </a:rPr>
              <a:t>For recipes, visit any of these websites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www.advancedhealth.com/healthy-bytes-initiative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https://extension.oregonstate.edu/coos/healthy-families-communities   </a:t>
            </a:r>
          </a:p>
          <a:p>
            <a:pPr algn="ctr">
              <a:lnSpc>
                <a:spcPct val="85000"/>
              </a:lnSpc>
            </a:pPr>
            <a:endParaRPr lang="en-US" sz="2200" b="1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61437-F1A0-4F86-E9A3-DA007318A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" y="4568924"/>
            <a:ext cx="1182727" cy="1176630"/>
          </a:xfrm>
          <a:prstGeom prst="rect">
            <a:avLst/>
          </a:prstGeom>
        </p:spPr>
      </p:pic>
      <p:sp>
        <p:nvSpPr>
          <p:cNvPr id="18" name="Rectangle 28">
            <a:extLst>
              <a:ext uri="{FF2B5EF4-FFF2-40B4-BE49-F238E27FC236}">
                <a16:creationId xmlns:a16="http://schemas.microsoft.com/office/drawing/2014/main" id="{8DD990BC-40C0-43D6-96CD-AB4F04AD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FA3D26-0B86-4903-813D-C926F12B8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CA5B62-79B1-4624-864F-A8008DDF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58A3C9-D92F-4271-B9D9-E8EA54702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712D8D-6FD5-5D7F-7A1E-E857936D61E1}"/>
              </a:ext>
            </a:extLst>
          </p:cNvPr>
          <p:cNvGrpSpPr/>
          <p:nvPr/>
        </p:nvGrpSpPr>
        <p:grpSpPr>
          <a:xfrm>
            <a:off x="-10274" y="-17464"/>
            <a:ext cx="9161463" cy="4477097"/>
            <a:chOff x="-10274" y="-17464"/>
            <a:chExt cx="9161463" cy="4477097"/>
          </a:xfrm>
        </p:grpSpPr>
        <p:pic>
          <p:nvPicPr>
            <p:cNvPr id="5" name="Picture 2" descr="stacks of plantains from green to ripe">
              <a:extLst>
                <a:ext uri="{FF2B5EF4-FFF2-40B4-BE49-F238E27FC236}">
                  <a16:creationId xmlns:a16="http://schemas.microsoft.com/office/drawing/2014/main" id="{B1F24028-D81F-F416-3163-AD52A8DFC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0" y="-17464"/>
              <a:ext cx="9144000" cy="44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0547BEAC-83AC-5E49-BF92-05AF60B6A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74" y="1565454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WordArt 3" descr="Jicama">
              <a:extLst>
                <a:ext uri="{FF2B5EF4-FFF2-40B4-BE49-F238E27FC236}">
                  <a16:creationId xmlns:a16="http://schemas.microsoft.com/office/drawing/2014/main" id="{74B3285D-8A63-208D-35C5-BAE530A4E12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1284" y="1858611"/>
              <a:ext cx="6253162" cy="968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Plantains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009603" y="4737623"/>
            <a:ext cx="7297298" cy="10276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84000"/>
              </a:lnSpc>
            </a:pPr>
            <a:r>
              <a:rPr lang="en-US" sz="2200" b="1" kern="1400" dirty="0">
                <a:solidFill>
                  <a:srgbClr val="000000"/>
                </a:solidFill>
              </a:rPr>
              <a:t>1 cup cooked plantain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215 Calories </a:t>
            </a:r>
            <a:endParaRPr lang="en-US" sz="2200" b="1" kern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2 gm protein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12761" y="5089572"/>
            <a:ext cx="2280863" cy="4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/>
              <a:t> 3 gm fiber 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5DE57-F0B0-BFD2-FC80-239A579CB4AC}"/>
              </a:ext>
            </a:extLst>
          </p:cNvPr>
          <p:cNvSpPr txBox="1"/>
          <p:nvPr/>
        </p:nvSpPr>
        <p:spPr>
          <a:xfrm>
            <a:off x="6026037" y="5017073"/>
            <a:ext cx="2280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No fat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No cholesterol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085DDF60-3B09-4C9A-065F-A68C386F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1BFEB-55DB-C36D-C5BC-6D61328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A3093-4F47-8C23-9532-08CE7513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75F4AE-2784-DBFD-1F2D-6031B9989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2DE011-DD3C-B8C8-EDD9-8AA22A8CCC25}"/>
              </a:ext>
            </a:extLst>
          </p:cNvPr>
          <p:cNvGrpSpPr/>
          <p:nvPr/>
        </p:nvGrpSpPr>
        <p:grpSpPr>
          <a:xfrm>
            <a:off x="-10274" y="-17464"/>
            <a:ext cx="9161463" cy="4477097"/>
            <a:chOff x="-10274" y="-17464"/>
            <a:chExt cx="9161463" cy="4477097"/>
          </a:xfrm>
        </p:grpSpPr>
        <p:pic>
          <p:nvPicPr>
            <p:cNvPr id="12" name="Picture 2" descr="stacks of plantains from green to ripe">
              <a:extLst>
                <a:ext uri="{FF2B5EF4-FFF2-40B4-BE49-F238E27FC236}">
                  <a16:creationId xmlns:a16="http://schemas.microsoft.com/office/drawing/2014/main" id="{33EE19F9-57A4-25AF-3279-429AC0552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0" y="-17464"/>
              <a:ext cx="9144000" cy="44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58902BDE-CC64-3AB7-FF89-8A0D43276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74" y="1565454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WordArt 3" descr="Jicama">
              <a:extLst>
                <a:ext uri="{FF2B5EF4-FFF2-40B4-BE49-F238E27FC236}">
                  <a16:creationId xmlns:a16="http://schemas.microsoft.com/office/drawing/2014/main" id="{18822787-714C-D69B-5761-7D16566AB82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1284" y="1858611"/>
              <a:ext cx="6253162" cy="968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Plantains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4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7791" y="4655060"/>
            <a:ext cx="9172722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Plantains are an excellent source of vitamin C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important for collagen production, lowering inflammation,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boosting immunity and healing.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B33F9B0C-C6E6-644F-AA6A-6B17C74D9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6442A6-3514-4DBC-6DD6-9354DB54B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BCC82-B82F-6D7A-E9BA-6736AE67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6F6304-7DCA-6E3B-FA39-D5CB2EDD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7495C10-246C-F968-9440-5B2FAE239592}"/>
              </a:ext>
            </a:extLst>
          </p:cNvPr>
          <p:cNvGrpSpPr/>
          <p:nvPr/>
        </p:nvGrpSpPr>
        <p:grpSpPr>
          <a:xfrm>
            <a:off x="-10274" y="-17464"/>
            <a:ext cx="9161463" cy="4477097"/>
            <a:chOff x="-10274" y="-17464"/>
            <a:chExt cx="9161463" cy="4477097"/>
          </a:xfrm>
        </p:grpSpPr>
        <p:pic>
          <p:nvPicPr>
            <p:cNvPr id="10" name="Picture 2" descr="stacks of plantains from green to ripe">
              <a:extLst>
                <a:ext uri="{FF2B5EF4-FFF2-40B4-BE49-F238E27FC236}">
                  <a16:creationId xmlns:a16="http://schemas.microsoft.com/office/drawing/2014/main" id="{E3CCE376-5D6D-F0AB-46C4-6AB8E8A2A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0" y="-17464"/>
              <a:ext cx="9144000" cy="44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0E19A09-E3B0-B8E7-53B4-F24B67EB4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74" y="1565454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3" descr="Jicama">
              <a:extLst>
                <a:ext uri="{FF2B5EF4-FFF2-40B4-BE49-F238E27FC236}">
                  <a16:creationId xmlns:a16="http://schemas.microsoft.com/office/drawing/2014/main" id="{B1824A1B-3B52-ACD7-8CCA-0FE78198AD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1284" y="1858611"/>
              <a:ext cx="6253162" cy="968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Plantains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58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D8342-4ED1-A704-5B46-AFC2A4309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F9F5D8-7080-FB61-44F2-C0B0C794D086}"/>
              </a:ext>
            </a:extLst>
          </p:cNvPr>
          <p:cNvSpPr/>
          <p:nvPr/>
        </p:nvSpPr>
        <p:spPr>
          <a:xfrm>
            <a:off x="-2483" y="4778348"/>
            <a:ext cx="9172722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Plantains contain more antioxidants including alpha and beta-carotene, lutein and zeaxanthin which support eye health.</a:t>
            </a: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0BF18B45-D35D-F78A-DAF0-8F40FBC2A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E3596-65B4-7B2C-C5D0-2FA722EE2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3B93A1-3F70-8800-EEC7-A974B42F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2BC89-5814-E4ED-4FF1-8D9C92915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29144B6-ED37-3492-41BB-5F3B919FC220}"/>
              </a:ext>
            </a:extLst>
          </p:cNvPr>
          <p:cNvGrpSpPr/>
          <p:nvPr/>
        </p:nvGrpSpPr>
        <p:grpSpPr>
          <a:xfrm>
            <a:off x="-10274" y="-17464"/>
            <a:ext cx="9161463" cy="4477097"/>
            <a:chOff x="-10274" y="-17464"/>
            <a:chExt cx="9161463" cy="4477097"/>
          </a:xfrm>
        </p:grpSpPr>
        <p:pic>
          <p:nvPicPr>
            <p:cNvPr id="10" name="Picture 2" descr="stacks of plantains from green to ripe">
              <a:extLst>
                <a:ext uri="{FF2B5EF4-FFF2-40B4-BE49-F238E27FC236}">
                  <a16:creationId xmlns:a16="http://schemas.microsoft.com/office/drawing/2014/main" id="{208477F2-F59E-D989-C006-504773602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0" y="-17464"/>
              <a:ext cx="9144000" cy="44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0F270F0F-1BDC-6289-67BB-ED03933E2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74" y="1565454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3" descr="Jicama">
              <a:extLst>
                <a:ext uri="{FF2B5EF4-FFF2-40B4-BE49-F238E27FC236}">
                  <a16:creationId xmlns:a16="http://schemas.microsoft.com/office/drawing/2014/main" id="{9916BEF4-9C82-A849-F301-597B1A4BCE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1284" y="1858611"/>
              <a:ext cx="6253162" cy="968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Plantains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00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8738" y="4775116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</a:rPr>
              <a:t>Plantains are a good source of folate, which prevents birth defects,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</a:rPr>
              <a:t>regulates DNA and homocysteine, and reduces risk of heart disease.</a:t>
            </a:r>
            <a:endParaRPr lang="en-US" dirty="0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F605696E-CEF3-DBBE-BB9E-1D051CA5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C1B4F-23DB-8B42-B072-785E1BC64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59364-67DC-45A5-D750-43FC9C12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5794E-11CE-4265-BE09-8D5384928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250A07-779D-E531-EB3F-741BFA283B52}"/>
              </a:ext>
            </a:extLst>
          </p:cNvPr>
          <p:cNvGrpSpPr/>
          <p:nvPr/>
        </p:nvGrpSpPr>
        <p:grpSpPr>
          <a:xfrm>
            <a:off x="-10274" y="-17464"/>
            <a:ext cx="9161463" cy="4477097"/>
            <a:chOff x="-10274" y="-17464"/>
            <a:chExt cx="9161463" cy="4477097"/>
          </a:xfrm>
        </p:grpSpPr>
        <p:pic>
          <p:nvPicPr>
            <p:cNvPr id="10" name="Picture 2" descr="stacks of plantains from green to ripe">
              <a:extLst>
                <a:ext uri="{FF2B5EF4-FFF2-40B4-BE49-F238E27FC236}">
                  <a16:creationId xmlns:a16="http://schemas.microsoft.com/office/drawing/2014/main" id="{96458C47-1A5B-A2B5-612C-037D379D8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0" y="-17464"/>
              <a:ext cx="9144000" cy="44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C875EF8C-3763-CD2F-6CCA-09B42C477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74" y="1565454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3" descr="Jicama">
              <a:extLst>
                <a:ext uri="{FF2B5EF4-FFF2-40B4-BE49-F238E27FC236}">
                  <a16:creationId xmlns:a16="http://schemas.microsoft.com/office/drawing/2014/main" id="{B2EB4AF3-A8C8-6D7D-60F3-724C7F5A4A4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1284" y="1858611"/>
              <a:ext cx="6253162" cy="968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Plantains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73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14135" y="4619359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</a:rPr>
              <a:t>Plantains are high in potassium and low in sodium,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</a:rPr>
              <a:t>which helps maintain healthy blood pressure.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</a:rPr>
              <a:t>They also provide choline for brain development, mood and memory.</a:t>
            </a:r>
            <a:endParaRPr lang="en-US" sz="2200" b="1" dirty="0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F4E1723C-BE1A-2B06-6CCD-E3640276D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8187A-C131-15E3-9582-52F2C618D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E30B4-D4AF-BCD2-A0B1-9BE553A8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A46847-F553-F15F-D581-9C782A140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7A4B3A-42E2-91CB-4066-AED299BF6471}"/>
              </a:ext>
            </a:extLst>
          </p:cNvPr>
          <p:cNvGrpSpPr/>
          <p:nvPr/>
        </p:nvGrpSpPr>
        <p:grpSpPr>
          <a:xfrm>
            <a:off x="-10274" y="-17464"/>
            <a:ext cx="9161463" cy="4477097"/>
            <a:chOff x="-10274" y="-17464"/>
            <a:chExt cx="9161463" cy="4477097"/>
          </a:xfrm>
        </p:grpSpPr>
        <p:pic>
          <p:nvPicPr>
            <p:cNvPr id="10" name="Picture 2" descr="stacks of plantains from green to ripe">
              <a:extLst>
                <a:ext uri="{FF2B5EF4-FFF2-40B4-BE49-F238E27FC236}">
                  <a16:creationId xmlns:a16="http://schemas.microsoft.com/office/drawing/2014/main" id="{3D484854-C8E7-4CD6-0DD1-4921AEE45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0" y="-17464"/>
              <a:ext cx="9144000" cy="44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016CD75F-A8FD-EA93-D7E7-F03B1B2A2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74" y="1565454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3" descr="Jicama">
              <a:extLst>
                <a:ext uri="{FF2B5EF4-FFF2-40B4-BE49-F238E27FC236}">
                  <a16:creationId xmlns:a16="http://schemas.microsoft.com/office/drawing/2014/main" id="{292AF845-C429-33D2-151F-B522F583BDC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1284" y="1858611"/>
              <a:ext cx="6253162" cy="968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Plantains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42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8256" y="4592885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Plantains are rich in resistant starch, a type of fiber,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that lowers blood sugars and cholesterol, aids in weight management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and supports a healthy microbiome.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45EBFBD-F590-0F8B-AFAE-495EBCB8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9F8EF-1A22-3E21-3AC7-BACF8990E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C0445-251E-9165-BE96-2BBE0ED1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BDA2D-DF26-FD35-5B78-11996492E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1DFA709-73F3-23AA-BBA4-890C01AECF40}"/>
              </a:ext>
            </a:extLst>
          </p:cNvPr>
          <p:cNvGrpSpPr/>
          <p:nvPr/>
        </p:nvGrpSpPr>
        <p:grpSpPr>
          <a:xfrm>
            <a:off x="-10274" y="-17464"/>
            <a:ext cx="9161463" cy="4477097"/>
            <a:chOff x="-10274" y="-17464"/>
            <a:chExt cx="9161463" cy="4477097"/>
          </a:xfrm>
        </p:grpSpPr>
        <p:pic>
          <p:nvPicPr>
            <p:cNvPr id="10" name="Picture 2" descr="stacks of plantains from green to ripe">
              <a:extLst>
                <a:ext uri="{FF2B5EF4-FFF2-40B4-BE49-F238E27FC236}">
                  <a16:creationId xmlns:a16="http://schemas.microsoft.com/office/drawing/2014/main" id="{FA5F8840-EB60-D969-232E-26D59FDB7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0" y="-17464"/>
              <a:ext cx="9144000" cy="44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A1CDDF8A-F81D-342C-3DCA-21B83A460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74" y="1565454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3" descr="Jicama">
              <a:extLst>
                <a:ext uri="{FF2B5EF4-FFF2-40B4-BE49-F238E27FC236}">
                  <a16:creationId xmlns:a16="http://schemas.microsoft.com/office/drawing/2014/main" id="{947B2E05-C02E-B3EA-E788-CE406FAD423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1284" y="1858611"/>
              <a:ext cx="6253162" cy="968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Plantains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45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724283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Although plantains can be eaten raw,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they are usually baked, boiled, fried or roasted.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DA55E638-57EF-F33C-C096-A736A2504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A480A-4280-59EE-20ED-BCC7CDFC7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BB45B6-4308-DD65-9C0F-2AB72EAA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E9F4D-A545-5B9D-8D2E-79B72B77B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B69B10-747E-7497-E36B-154BE0F27FD3}"/>
              </a:ext>
            </a:extLst>
          </p:cNvPr>
          <p:cNvGrpSpPr/>
          <p:nvPr/>
        </p:nvGrpSpPr>
        <p:grpSpPr>
          <a:xfrm>
            <a:off x="-10274" y="-17464"/>
            <a:ext cx="9161463" cy="4477097"/>
            <a:chOff x="-10274" y="-17464"/>
            <a:chExt cx="9161463" cy="4477097"/>
          </a:xfrm>
        </p:grpSpPr>
        <p:pic>
          <p:nvPicPr>
            <p:cNvPr id="10" name="Picture 2" descr="stacks of plantains from green to ripe">
              <a:extLst>
                <a:ext uri="{FF2B5EF4-FFF2-40B4-BE49-F238E27FC236}">
                  <a16:creationId xmlns:a16="http://schemas.microsoft.com/office/drawing/2014/main" id="{781F825A-7DB1-D32A-E6C7-D458117E4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0" y="-17464"/>
              <a:ext cx="9144000" cy="44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0D86DBEA-2612-7922-A127-97755DE13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74" y="1565454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3" descr="Jicama">
              <a:extLst>
                <a:ext uri="{FF2B5EF4-FFF2-40B4-BE49-F238E27FC236}">
                  <a16:creationId xmlns:a16="http://schemas.microsoft.com/office/drawing/2014/main" id="{94774D39-2E8A-7476-24C3-E4A979D11C3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1284" y="1858611"/>
              <a:ext cx="6253162" cy="968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Plantains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06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10274" y="4752790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Use in place of potatoes in soups, slice for sandwiches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or enjoy baked chips with dip, hummus or guacamole.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DA55E638-57EF-F33C-C096-A736A2504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A480A-4280-59EE-20ED-BCC7CDFC7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BB45B6-4308-DD65-9C0F-2AB72EAA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E9F4D-A545-5B9D-8D2E-79B72B77B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0B1F1E-7B8F-1871-0E43-7D4C4709EFE2}"/>
              </a:ext>
            </a:extLst>
          </p:cNvPr>
          <p:cNvGrpSpPr/>
          <p:nvPr/>
        </p:nvGrpSpPr>
        <p:grpSpPr>
          <a:xfrm>
            <a:off x="-10274" y="-17464"/>
            <a:ext cx="9161463" cy="4477097"/>
            <a:chOff x="-10274" y="-17464"/>
            <a:chExt cx="9161463" cy="4477097"/>
          </a:xfrm>
        </p:grpSpPr>
        <p:pic>
          <p:nvPicPr>
            <p:cNvPr id="10" name="Picture 2" descr="stacks of plantains from green to ripe">
              <a:extLst>
                <a:ext uri="{FF2B5EF4-FFF2-40B4-BE49-F238E27FC236}">
                  <a16:creationId xmlns:a16="http://schemas.microsoft.com/office/drawing/2014/main" id="{E81B35D0-F7A1-BC80-261E-8EB65E1EF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8"/>
            <a:stretch>
              <a:fillRect/>
            </a:stretch>
          </p:blipFill>
          <p:spPr bwMode="auto">
            <a:xfrm>
              <a:off x="0" y="-17464"/>
              <a:ext cx="9144000" cy="447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247B4889-1A12-3655-F136-A402B82DE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74" y="1565454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3" descr="Jicama">
              <a:extLst>
                <a:ext uri="{FF2B5EF4-FFF2-40B4-BE49-F238E27FC236}">
                  <a16:creationId xmlns:a16="http://schemas.microsoft.com/office/drawing/2014/main" id="{67F3CAD4-614B-8D9A-C3ED-E942EEB01D6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31284" y="1858611"/>
              <a:ext cx="6253162" cy="968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Plantains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86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9980</TotalTime>
  <Words>258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341</cp:revision>
  <dcterms:created xsi:type="dcterms:W3CDTF">2019-07-30T22:09:55Z</dcterms:created>
  <dcterms:modified xsi:type="dcterms:W3CDTF">2024-10-18T23:54:16Z</dcterms:modified>
</cp:coreProperties>
</file>