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6" r:id="rId5"/>
    <p:sldId id="320" r:id="rId6"/>
    <p:sldId id="318" r:id="rId7"/>
    <p:sldId id="321" r:id="rId8"/>
    <p:sldId id="322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52" d="100"/>
          <a:sy n="52" d="100"/>
        </p:scale>
        <p:origin x="7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32095" y="4607380"/>
            <a:ext cx="8851541" cy="12834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90000"/>
              </a:lnSpc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Olives are fruits rich in healthy fats, antioxidants and fiber. </a:t>
            </a:r>
          </a:p>
          <a:p>
            <a:pPr marL="0" marR="0" indent="0" algn="ctr">
              <a:lnSpc>
                <a:spcPct val="90000"/>
              </a:lnSpc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Nutrition is similar for green, black, or Kalamata varieties. </a:t>
            </a:r>
          </a:p>
          <a:p>
            <a:pPr marL="0" marR="0" indent="0" algn="ctr">
              <a:lnSpc>
                <a:spcPct val="90000"/>
              </a:lnSpc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Most olives are fermented and brined making them high in salt. </a:t>
            </a:r>
          </a:p>
          <a:p>
            <a:pPr marL="0" marR="0" indent="0" algn="ctr"/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392B9463-FE2A-441E-ED8D-423031238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D8181B-BA64-B57D-4DCF-4D61562BA2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5E567C-D98A-E0D0-F9F6-66C99EE50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44E2CB-A600-E93D-D08A-B8EB704356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A1221C2-54A2-B8A4-C438-9B88D0CFB7CD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FAC29A95-2AE2-B3F6-6F99-78AD050032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987C8F1D-1371-4B0F-958A-02887606E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WordArt 4" descr="Jicama">
              <a:extLst>
                <a:ext uri="{FF2B5EF4-FFF2-40B4-BE49-F238E27FC236}">
                  <a16:creationId xmlns:a16="http://schemas.microsoft.com/office/drawing/2014/main" id="{10E61109-B184-40F9-5CCE-07E025DB248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09603" y="4737623"/>
            <a:ext cx="7297298" cy="1027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2200" b="1" kern="1400" dirty="0">
                <a:solidFill>
                  <a:srgbClr val="000000"/>
                </a:solidFill>
              </a:rPr>
              <a:t>1/4 cup whole olives (about 8)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49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½</a:t>
            </a: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 gm protein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12761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1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026037" y="5017073"/>
            <a:ext cx="2280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6 gm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85DDF60-3B09-4C9A-065F-A68C386FA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91BFEB-55DB-C36D-C5BC-6D6132810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EA3093-4F47-8C23-9532-08CE7513C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75F4AE-2784-DBFD-1F2D-6031B9989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2C14EBAF-A21D-527D-5DE6-ABED38ACEB30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21728129-3870-B335-CEBE-1C37D19F5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5" name="Rectangle 3">
              <a:extLst>
                <a:ext uri="{FF2B5EF4-FFF2-40B4-BE49-F238E27FC236}">
                  <a16:creationId xmlns:a16="http://schemas.microsoft.com/office/drawing/2014/main" id="{0CB41F70-32CE-7C0C-EC89-A66FCBA47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WordArt 4" descr="Jicama">
              <a:extLst>
                <a:ext uri="{FF2B5EF4-FFF2-40B4-BE49-F238E27FC236}">
                  <a16:creationId xmlns:a16="http://schemas.microsoft.com/office/drawing/2014/main" id="{91849544-10FD-3768-E688-B2CED8F633C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7791" y="4556204"/>
            <a:ext cx="9172722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Monounsaturated fats in olives can </a:t>
            </a:r>
          </a:p>
          <a:p>
            <a:pPr marL="278295" marR="0" indent="-278295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lower cholesterol and blood pressure. </a:t>
            </a:r>
          </a:p>
          <a:p>
            <a:pPr marL="278295" marR="0" indent="-278295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Black olives have more healthy fat than green olives.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B33F9B0C-C6E6-644F-AA6A-6B17C74D9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6442A6-3514-4DBC-6DD6-9354DB54BB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2BCC82-B82F-6D7A-E9BA-6736AE676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6F6304-7DCA-6E3B-FA39-D5CB2EDDB7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304A0C3-CA8E-4805-BD30-F3A5BA194D96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5DFE9346-E410-B602-69C6-452BD30C9A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B48C179B-C8B7-CA78-A3B2-0E8BF6FDA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4" descr="Jicama">
              <a:extLst>
                <a:ext uri="{FF2B5EF4-FFF2-40B4-BE49-F238E27FC236}">
                  <a16:creationId xmlns:a16="http://schemas.microsoft.com/office/drawing/2014/main" id="{86CFE38C-E9C9-3016-AABA-F752EB8DBBD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0319" y="4606197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Olives are rich in antioxidants vitamins A, E and K, polyphenols and</a:t>
            </a:r>
          </a:p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quercetin that protect against inflammation, aging and chronic diseases. Greek olives are highest in these compounds.</a:t>
            </a:r>
            <a:endParaRPr lang="en-US" dirty="0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605696E-CEF3-DBBE-BB9E-1D051CA50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CC1B4F-23DB-8B42-B072-785E1BC64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D59364-67DC-45A5-D750-43FC9C12D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E5794E-11CE-4265-BE09-8D5384928E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82FAE4E2-3F2F-8618-E272-DA5A72BA8746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1C8ED125-2F09-9E74-9D26-A203C71466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061B4370-2337-BAB6-8DA8-D401E68B6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4" descr="Jicama">
              <a:extLst>
                <a:ext uri="{FF2B5EF4-FFF2-40B4-BE49-F238E27FC236}">
                  <a16:creationId xmlns:a16="http://schemas.microsoft.com/office/drawing/2014/main" id="{0DFC46DB-B7A8-B66B-FF60-679AA33A53F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8256" y="4691741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Olives provide calcium for bone health and phosphorus for energy production. They also provide trace amounts of iron and copper. 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645EBFBD-F590-0F8B-AFAE-495EBCB8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49F8EF-1A22-3E21-3AC7-BACF8990E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AC0445-251E-9165-BE96-2BBE0ED1E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CBDA2D-DF26-FD35-5B78-11996492E8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AAA3682-DC45-8FCA-29C5-32D01389687F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9BB70C05-DEE3-362D-2A4E-B25DCB8C7B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9098A285-0534-E8FF-EF4C-F784EEBC9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4" descr="Jicama">
              <a:extLst>
                <a:ext uri="{FF2B5EF4-FFF2-40B4-BE49-F238E27FC236}">
                  <a16:creationId xmlns:a16="http://schemas.microsoft.com/office/drawing/2014/main" id="{54E1DAA6-040C-2DE4-1A9A-19F71FE17DC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0319" y="4748472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Due to processing, all varieties are high in sodium. </a:t>
            </a:r>
          </a:p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Rinsing olives can help lower salt.</a:t>
            </a: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4E1723C-BE1A-2B06-6CCD-E3640276D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58187A-C131-15E3-9582-52F2C618D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7E30B4-D4AF-BCD2-A0B1-9BE553A84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A46847-F553-F15F-D581-9C782A140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9F14B02C-BC21-C517-C99E-DCD6CDECA98D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AD464DBE-B776-84DD-6818-0A54B8331A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F8D6E846-BD67-E348-0CC5-5DD81C632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4" descr="Jicama">
              <a:extLst>
                <a:ext uri="{FF2B5EF4-FFF2-40B4-BE49-F238E27FC236}">
                  <a16:creationId xmlns:a16="http://schemas.microsoft.com/office/drawing/2014/main" id="{6A6552C6-DFA5-3AA5-F8A0-5D73D98FF60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575999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Olives with intact pits are slightly more nutritious </a:t>
            </a:r>
          </a:p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than those with pits removed during processing. </a:t>
            </a:r>
          </a:p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Be sure to remove pits before consuming.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62F7D7C-EAF3-B51B-2F73-E28D1D4CC6D9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FFF9969D-D07A-F78B-774A-16D7F5F554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11A488D1-D29E-6BEE-0A9E-21D54497D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4" descr="Jicama">
              <a:extLst>
                <a:ext uri="{FF2B5EF4-FFF2-40B4-BE49-F238E27FC236}">
                  <a16:creationId xmlns:a16="http://schemas.microsoft.com/office/drawing/2014/main" id="{1CE194C5-4E04-5B37-48F4-8020741B66F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9050" y="4542230"/>
            <a:ext cx="9143999" cy="144655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algn="ctr"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Use olives in moderation as snack, appetizer or recipe ingredient.                    Use as appetizer or snack or add to salads or baked goods. </a:t>
            </a:r>
          </a:p>
          <a:p>
            <a:pPr marR="0" algn="ctr">
              <a:tabLst>
                <a:tab pos="-1500530400" algn="l"/>
              </a:tabLst>
            </a:pPr>
            <a:r>
              <a:rPr lang="en-US" sz="2200" b="1" i="1" kern="1400" dirty="0" err="1">
                <a:ln>
                  <a:noFill/>
                </a:ln>
                <a:solidFill>
                  <a:srgbClr val="000000"/>
                </a:solidFill>
                <a:effectLst/>
              </a:rPr>
              <a:t>Tampenade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 is an olive spread for sandwiches or crackers.</a:t>
            </a:r>
          </a:p>
          <a:p>
            <a:pPr marR="0" algn="ctr">
              <a:tabLst>
                <a:tab pos="-1500530400" algn="l"/>
              </a:tabLst>
            </a:pP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DA55E638-57EF-F33C-C096-A736A2504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AA480A-4280-59EE-20ED-BCC7CDFC79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BB45B6-4308-DD65-9C0F-2AB72EAA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CE9F4D-A545-5B9D-8D2E-79B72B77B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AA8B500-2E38-2635-7E93-58EEAFC5F56F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0D1DF1DC-504C-1D79-D4CD-F4B3874826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DB1765A0-3513-C133-96A5-CA02CF6AC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WordArt 4" descr="Jicama">
              <a:extLst>
                <a:ext uri="{FF2B5EF4-FFF2-40B4-BE49-F238E27FC236}">
                  <a16:creationId xmlns:a16="http://schemas.microsoft.com/office/drawing/2014/main" id="{F8D1AE17-89AD-4CEB-2557-5FEB96CF7BB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786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749687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4" y="4568924"/>
            <a:ext cx="1182727" cy="1176630"/>
          </a:xfrm>
          <a:prstGeom prst="rect">
            <a:avLst/>
          </a:prstGeom>
        </p:spPr>
      </p:pic>
      <p:sp>
        <p:nvSpPr>
          <p:cNvPr id="18" name="Rectangle 28">
            <a:extLst>
              <a:ext uri="{FF2B5EF4-FFF2-40B4-BE49-F238E27FC236}">
                <a16:creationId xmlns:a16="http://schemas.microsoft.com/office/drawing/2014/main" id="{8DD990BC-40C0-43D6-96CD-AB4F04AD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A3D26-0B86-4903-813D-C926F12B8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CA5B62-79B1-4624-864F-A8008DDF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0253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C58A3C9-D92F-4271-B9D9-E8EA54702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18186"/>
            <a:ext cx="1818507" cy="9121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D37AE006-40BF-EF53-476A-D4330B4BB6C9}"/>
              </a:ext>
            </a:extLst>
          </p:cNvPr>
          <p:cNvGrpSpPr/>
          <p:nvPr/>
        </p:nvGrpSpPr>
        <p:grpSpPr>
          <a:xfrm>
            <a:off x="-19050" y="-16311"/>
            <a:ext cx="9163050" cy="4360863"/>
            <a:chOff x="-19050" y="-16311"/>
            <a:chExt cx="9163050" cy="4360863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9A2035F8-9784-5282-FB83-F03578409B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66"/>
            <a:stretch>
              <a:fillRect/>
            </a:stretch>
          </p:blipFill>
          <p:spPr bwMode="auto">
            <a:xfrm>
              <a:off x="-19050" y="-16311"/>
              <a:ext cx="9163050" cy="4360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0" name="Rectangle 3">
              <a:extLst>
                <a:ext uri="{FF2B5EF4-FFF2-40B4-BE49-F238E27FC236}">
                  <a16:creationId xmlns:a16="http://schemas.microsoft.com/office/drawing/2014/main" id="{3F00DC4E-F4F1-1DC7-91D1-C40C5A2E5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287027"/>
              <a:ext cx="9161463" cy="1595438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WordArt 4" descr="Jicama">
              <a:extLst>
                <a:ext uri="{FF2B5EF4-FFF2-40B4-BE49-F238E27FC236}">
                  <a16:creationId xmlns:a16="http://schemas.microsoft.com/office/drawing/2014/main" id="{29197D5B-4C46-638E-8869-953361E38D2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74787" y="1583890"/>
              <a:ext cx="6253163" cy="9683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Olives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9999</TotalTime>
  <Words>249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345</cp:revision>
  <dcterms:created xsi:type="dcterms:W3CDTF">2019-07-30T22:09:55Z</dcterms:created>
  <dcterms:modified xsi:type="dcterms:W3CDTF">2024-11-15T23:30:11Z</dcterms:modified>
</cp:coreProperties>
</file>